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752" r:id="rId2"/>
    <p:sldMasterId id="2147483760" r:id="rId3"/>
  </p:sldMasterIdLst>
  <p:notesMasterIdLst>
    <p:notesMasterId r:id="rId97"/>
  </p:notesMasterIdLst>
  <p:handoutMasterIdLst>
    <p:handoutMasterId r:id="rId98"/>
  </p:handoutMasterIdLst>
  <p:sldIdLst>
    <p:sldId id="256" r:id="rId4"/>
    <p:sldId id="379" r:id="rId5"/>
    <p:sldId id="259" r:id="rId6"/>
    <p:sldId id="385" r:id="rId7"/>
    <p:sldId id="386" r:id="rId8"/>
    <p:sldId id="387" r:id="rId9"/>
    <p:sldId id="390" r:id="rId10"/>
    <p:sldId id="391" r:id="rId11"/>
    <p:sldId id="392" r:id="rId12"/>
    <p:sldId id="393" r:id="rId13"/>
    <p:sldId id="394" r:id="rId14"/>
    <p:sldId id="388" r:id="rId15"/>
    <p:sldId id="395" r:id="rId16"/>
    <p:sldId id="396" r:id="rId17"/>
    <p:sldId id="397" r:id="rId18"/>
    <p:sldId id="400" r:id="rId19"/>
    <p:sldId id="398" r:id="rId20"/>
    <p:sldId id="401" r:id="rId21"/>
    <p:sldId id="402" r:id="rId22"/>
    <p:sldId id="404" r:id="rId23"/>
    <p:sldId id="405" r:id="rId24"/>
    <p:sldId id="403" r:id="rId25"/>
    <p:sldId id="399" r:id="rId26"/>
    <p:sldId id="389" r:id="rId27"/>
    <p:sldId id="406" r:id="rId28"/>
    <p:sldId id="407" r:id="rId29"/>
    <p:sldId id="408" r:id="rId30"/>
    <p:sldId id="410" r:id="rId31"/>
    <p:sldId id="411" r:id="rId32"/>
    <p:sldId id="412" r:id="rId33"/>
    <p:sldId id="413" r:id="rId34"/>
    <p:sldId id="414" r:id="rId35"/>
    <p:sldId id="409" r:id="rId36"/>
    <p:sldId id="415" r:id="rId37"/>
    <p:sldId id="416" r:id="rId38"/>
    <p:sldId id="419" r:id="rId39"/>
    <p:sldId id="420" r:id="rId40"/>
    <p:sldId id="422" r:id="rId41"/>
    <p:sldId id="423" r:id="rId42"/>
    <p:sldId id="429" r:id="rId43"/>
    <p:sldId id="427" r:id="rId44"/>
    <p:sldId id="428" r:id="rId45"/>
    <p:sldId id="424" r:id="rId46"/>
    <p:sldId id="425" r:id="rId47"/>
    <p:sldId id="421" r:id="rId48"/>
    <p:sldId id="417" r:id="rId49"/>
    <p:sldId id="430" r:id="rId50"/>
    <p:sldId id="431" r:id="rId51"/>
    <p:sldId id="432" r:id="rId52"/>
    <p:sldId id="434" r:id="rId53"/>
    <p:sldId id="435" r:id="rId54"/>
    <p:sldId id="436" r:id="rId55"/>
    <p:sldId id="433" r:id="rId56"/>
    <p:sldId id="437" r:id="rId57"/>
    <p:sldId id="439" r:id="rId58"/>
    <p:sldId id="438" r:id="rId59"/>
    <p:sldId id="440" r:id="rId60"/>
    <p:sldId id="441" r:id="rId61"/>
    <p:sldId id="442" r:id="rId62"/>
    <p:sldId id="443" r:id="rId63"/>
    <p:sldId id="444" r:id="rId64"/>
    <p:sldId id="445" r:id="rId65"/>
    <p:sldId id="446" r:id="rId66"/>
    <p:sldId id="447" r:id="rId67"/>
    <p:sldId id="448" r:id="rId68"/>
    <p:sldId id="449" r:id="rId69"/>
    <p:sldId id="450" r:id="rId70"/>
    <p:sldId id="451" r:id="rId71"/>
    <p:sldId id="452" r:id="rId72"/>
    <p:sldId id="455" r:id="rId73"/>
    <p:sldId id="456" r:id="rId74"/>
    <p:sldId id="457" r:id="rId75"/>
    <p:sldId id="458" r:id="rId76"/>
    <p:sldId id="459" r:id="rId77"/>
    <p:sldId id="460" r:id="rId78"/>
    <p:sldId id="461" r:id="rId79"/>
    <p:sldId id="453" r:id="rId80"/>
    <p:sldId id="462" r:id="rId81"/>
    <p:sldId id="463" r:id="rId82"/>
    <p:sldId id="464" r:id="rId83"/>
    <p:sldId id="465" r:id="rId84"/>
    <p:sldId id="466" r:id="rId85"/>
    <p:sldId id="467" r:id="rId86"/>
    <p:sldId id="468" r:id="rId87"/>
    <p:sldId id="469" r:id="rId88"/>
    <p:sldId id="470" r:id="rId89"/>
    <p:sldId id="471" r:id="rId90"/>
    <p:sldId id="473" r:id="rId91"/>
    <p:sldId id="474" r:id="rId92"/>
    <p:sldId id="475" r:id="rId93"/>
    <p:sldId id="476" r:id="rId94"/>
    <p:sldId id="477" r:id="rId95"/>
    <p:sldId id="478" r:id="rId9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897" autoAdjust="0"/>
  </p:normalViewPr>
  <p:slideViewPr>
    <p:cSldViewPr snapToGrid="0">
      <p:cViewPr varScale="1">
        <p:scale>
          <a:sx n="101" d="100"/>
          <a:sy n="101" d="100"/>
        </p:scale>
        <p:origin x="39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tableStyles" Target="tableStyles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F42CA4-8AE4-48E9-94E0-2B528BBAEC6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C8FB73D3-FD52-489A-A5E6-DFFA98672303}">
      <dgm:prSet/>
      <dgm:spPr/>
      <dgm:t>
        <a:bodyPr/>
        <a:lstStyle/>
        <a:p>
          <a:r>
            <a:rPr lang="en-IN"/>
            <a:t>Sect up test environment</a:t>
          </a:r>
        </a:p>
      </dgm:t>
    </dgm:pt>
    <dgm:pt modelId="{60A7123A-DFB1-4863-9949-1D8E343BA934}" type="parTrans" cxnId="{AAF43C98-9987-4624-B5BA-3629543222D9}">
      <dgm:prSet/>
      <dgm:spPr/>
      <dgm:t>
        <a:bodyPr/>
        <a:lstStyle/>
        <a:p>
          <a:endParaRPr lang="en-IN"/>
        </a:p>
      </dgm:t>
    </dgm:pt>
    <dgm:pt modelId="{1EFC9420-82D7-4608-AA65-BBE11AB0F191}" type="sibTrans" cxnId="{AAF43C98-9987-4624-B5BA-3629543222D9}">
      <dgm:prSet/>
      <dgm:spPr/>
      <dgm:t>
        <a:bodyPr/>
        <a:lstStyle/>
        <a:p>
          <a:endParaRPr lang="en-IN"/>
        </a:p>
      </dgm:t>
    </dgm:pt>
    <dgm:pt modelId="{DCA07C5C-9929-4BE2-813D-B59E770DC3FF}">
      <dgm:prSet/>
      <dgm:spPr/>
      <dgm:t>
        <a:bodyPr/>
        <a:lstStyle/>
        <a:p>
          <a:r>
            <a:rPr lang="en-IN"/>
            <a:t>set recording options</a:t>
          </a:r>
        </a:p>
      </dgm:t>
    </dgm:pt>
    <dgm:pt modelId="{87AEDB92-7746-4967-83B7-054F89FBEF37}" type="parTrans" cxnId="{99219BAC-8480-4FE8-9C65-CF11F4CFDB9F}">
      <dgm:prSet/>
      <dgm:spPr/>
      <dgm:t>
        <a:bodyPr/>
        <a:lstStyle/>
        <a:p>
          <a:endParaRPr lang="en-IN"/>
        </a:p>
      </dgm:t>
    </dgm:pt>
    <dgm:pt modelId="{FA5E4949-5827-4FEE-B382-68B27EFB8FBC}" type="sibTrans" cxnId="{99219BAC-8480-4FE8-9C65-CF11F4CFDB9F}">
      <dgm:prSet/>
      <dgm:spPr/>
      <dgm:t>
        <a:bodyPr/>
        <a:lstStyle/>
        <a:p>
          <a:endParaRPr lang="en-IN"/>
        </a:p>
      </dgm:t>
    </dgm:pt>
    <dgm:pt modelId="{A7289E5F-FA13-492F-899B-424D89CC1A0F}">
      <dgm:prSet/>
      <dgm:spPr/>
      <dgm:t>
        <a:bodyPr/>
        <a:lstStyle/>
        <a:p>
          <a:r>
            <a:rPr lang="en-IN"/>
            <a:t>Start Recording</a:t>
          </a:r>
        </a:p>
      </dgm:t>
    </dgm:pt>
    <dgm:pt modelId="{E53D47DB-6057-4BCD-8942-593199D0BF17}" type="parTrans" cxnId="{C15CD679-826A-4A13-A3C6-7AE2161AD433}">
      <dgm:prSet/>
      <dgm:spPr/>
      <dgm:t>
        <a:bodyPr/>
        <a:lstStyle/>
        <a:p>
          <a:endParaRPr lang="en-IN"/>
        </a:p>
      </dgm:t>
    </dgm:pt>
    <dgm:pt modelId="{B215B0E9-1044-4FF6-853A-2036EAEF1783}" type="sibTrans" cxnId="{C15CD679-826A-4A13-A3C6-7AE2161AD433}">
      <dgm:prSet/>
      <dgm:spPr/>
      <dgm:t>
        <a:bodyPr/>
        <a:lstStyle/>
        <a:p>
          <a:endParaRPr lang="en-IN"/>
        </a:p>
      </dgm:t>
    </dgm:pt>
    <dgm:pt modelId="{E5CDA68D-30F0-4FB4-8D16-874C6C3D569F}">
      <dgm:prSet/>
      <dgm:spPr/>
      <dgm:t>
        <a:bodyPr/>
        <a:lstStyle/>
        <a:p>
          <a:r>
            <a:rPr lang="en-IN"/>
            <a:t>Perform user actions</a:t>
          </a:r>
        </a:p>
      </dgm:t>
    </dgm:pt>
    <dgm:pt modelId="{E53C6300-0D29-4E6E-895D-AF9CB39D93D0}" type="parTrans" cxnId="{963BE36F-7580-41D7-80D2-BCAA7A7CCB32}">
      <dgm:prSet/>
      <dgm:spPr/>
      <dgm:t>
        <a:bodyPr/>
        <a:lstStyle/>
        <a:p>
          <a:endParaRPr lang="en-IN"/>
        </a:p>
      </dgm:t>
    </dgm:pt>
    <dgm:pt modelId="{79423F87-FE02-44CF-B5E3-0B0157DEFFA7}" type="sibTrans" cxnId="{963BE36F-7580-41D7-80D2-BCAA7A7CCB32}">
      <dgm:prSet/>
      <dgm:spPr/>
      <dgm:t>
        <a:bodyPr/>
        <a:lstStyle/>
        <a:p>
          <a:endParaRPr lang="en-IN"/>
        </a:p>
      </dgm:t>
    </dgm:pt>
    <dgm:pt modelId="{A59D0474-5DCB-4CB8-A5FF-0A1E6373F7B9}">
      <dgm:prSet/>
      <dgm:spPr/>
      <dgm:t>
        <a:bodyPr/>
        <a:lstStyle/>
        <a:p>
          <a:r>
            <a:rPr lang="en-IN"/>
            <a:t>Insert verification points</a:t>
          </a:r>
        </a:p>
      </dgm:t>
    </dgm:pt>
    <dgm:pt modelId="{D9042EF0-1A37-4A14-B280-52B009BC04C4}" type="parTrans" cxnId="{6EEAAE69-D1F4-49E1-BE53-B96A5785331B}">
      <dgm:prSet/>
      <dgm:spPr/>
      <dgm:t>
        <a:bodyPr/>
        <a:lstStyle/>
        <a:p>
          <a:endParaRPr lang="en-IN"/>
        </a:p>
      </dgm:t>
    </dgm:pt>
    <dgm:pt modelId="{1B06BB5A-E21B-40A8-A9AE-35DA8B2C6587}" type="sibTrans" cxnId="{6EEAAE69-D1F4-49E1-BE53-B96A5785331B}">
      <dgm:prSet/>
      <dgm:spPr/>
      <dgm:t>
        <a:bodyPr/>
        <a:lstStyle/>
        <a:p>
          <a:endParaRPr lang="en-IN"/>
        </a:p>
      </dgm:t>
    </dgm:pt>
    <dgm:pt modelId="{88BBD419-1373-4F58-B74B-831ECC072442}">
      <dgm:prSet/>
      <dgm:spPr/>
      <dgm:t>
        <a:bodyPr/>
        <a:lstStyle/>
        <a:p>
          <a:r>
            <a:rPr lang="en-IN"/>
            <a:t>End recording</a:t>
          </a:r>
        </a:p>
      </dgm:t>
    </dgm:pt>
    <dgm:pt modelId="{BCDF7546-E8C0-4EA7-A3A4-D8D0D05F9F18}" type="parTrans" cxnId="{6D0888CB-E0F1-442F-B788-DADA564EE24D}">
      <dgm:prSet/>
      <dgm:spPr/>
      <dgm:t>
        <a:bodyPr/>
        <a:lstStyle/>
        <a:p>
          <a:endParaRPr lang="en-IN"/>
        </a:p>
      </dgm:t>
    </dgm:pt>
    <dgm:pt modelId="{437626E0-1F61-479C-BF48-81B3CB995E86}" type="sibTrans" cxnId="{6D0888CB-E0F1-442F-B788-DADA564EE24D}">
      <dgm:prSet/>
      <dgm:spPr/>
      <dgm:t>
        <a:bodyPr/>
        <a:lstStyle/>
        <a:p>
          <a:endParaRPr lang="en-IN"/>
        </a:p>
      </dgm:t>
    </dgm:pt>
    <dgm:pt modelId="{3BBAB1FC-ADEB-4894-8C16-45B9DCE57BBB}" type="pres">
      <dgm:prSet presAssocID="{0FF42CA4-8AE4-48E9-94E0-2B528BBAEC67}" presName="Name0" presStyleCnt="0">
        <dgm:presLayoutVars>
          <dgm:dir/>
          <dgm:resizeHandles val="exact"/>
        </dgm:presLayoutVars>
      </dgm:prSet>
      <dgm:spPr/>
    </dgm:pt>
    <dgm:pt modelId="{785C680F-D4D5-4153-840A-E64616DE3A4B}" type="pres">
      <dgm:prSet presAssocID="{C8FB73D3-FD52-489A-A5E6-DFFA98672303}" presName="node" presStyleLbl="node1" presStyleIdx="0" presStyleCnt="6">
        <dgm:presLayoutVars>
          <dgm:bulletEnabled val="1"/>
        </dgm:presLayoutVars>
      </dgm:prSet>
      <dgm:spPr/>
    </dgm:pt>
    <dgm:pt modelId="{429EF28F-4C06-489E-802C-12C658C593C4}" type="pres">
      <dgm:prSet presAssocID="{1EFC9420-82D7-4608-AA65-BBE11AB0F191}" presName="sibTrans" presStyleLbl="sibTrans2D1" presStyleIdx="0" presStyleCnt="5"/>
      <dgm:spPr/>
    </dgm:pt>
    <dgm:pt modelId="{67364BCD-885A-48D6-BA83-C47676353A12}" type="pres">
      <dgm:prSet presAssocID="{1EFC9420-82D7-4608-AA65-BBE11AB0F191}" presName="connectorText" presStyleLbl="sibTrans2D1" presStyleIdx="0" presStyleCnt="5"/>
      <dgm:spPr/>
    </dgm:pt>
    <dgm:pt modelId="{78083803-EB4A-4A48-9EE9-F616689004FF}" type="pres">
      <dgm:prSet presAssocID="{DCA07C5C-9929-4BE2-813D-B59E770DC3FF}" presName="node" presStyleLbl="node1" presStyleIdx="1" presStyleCnt="6">
        <dgm:presLayoutVars>
          <dgm:bulletEnabled val="1"/>
        </dgm:presLayoutVars>
      </dgm:prSet>
      <dgm:spPr/>
    </dgm:pt>
    <dgm:pt modelId="{688A2C6C-E961-4293-A3A6-2D80648083E2}" type="pres">
      <dgm:prSet presAssocID="{FA5E4949-5827-4FEE-B382-68B27EFB8FBC}" presName="sibTrans" presStyleLbl="sibTrans2D1" presStyleIdx="1" presStyleCnt="5"/>
      <dgm:spPr/>
    </dgm:pt>
    <dgm:pt modelId="{0648934E-11F0-4EF8-A563-E0AF819CFCF4}" type="pres">
      <dgm:prSet presAssocID="{FA5E4949-5827-4FEE-B382-68B27EFB8FBC}" presName="connectorText" presStyleLbl="sibTrans2D1" presStyleIdx="1" presStyleCnt="5"/>
      <dgm:spPr/>
    </dgm:pt>
    <dgm:pt modelId="{80790FA9-0097-4FE6-949D-B740CB701F37}" type="pres">
      <dgm:prSet presAssocID="{A7289E5F-FA13-492F-899B-424D89CC1A0F}" presName="node" presStyleLbl="node1" presStyleIdx="2" presStyleCnt="6">
        <dgm:presLayoutVars>
          <dgm:bulletEnabled val="1"/>
        </dgm:presLayoutVars>
      </dgm:prSet>
      <dgm:spPr/>
    </dgm:pt>
    <dgm:pt modelId="{D04F957E-FCA9-4908-90D2-628CFD538987}" type="pres">
      <dgm:prSet presAssocID="{B215B0E9-1044-4FF6-853A-2036EAEF1783}" presName="sibTrans" presStyleLbl="sibTrans2D1" presStyleIdx="2" presStyleCnt="5"/>
      <dgm:spPr/>
    </dgm:pt>
    <dgm:pt modelId="{99702359-005B-4AC7-A523-DE3C7DCDD280}" type="pres">
      <dgm:prSet presAssocID="{B215B0E9-1044-4FF6-853A-2036EAEF1783}" presName="connectorText" presStyleLbl="sibTrans2D1" presStyleIdx="2" presStyleCnt="5"/>
      <dgm:spPr/>
    </dgm:pt>
    <dgm:pt modelId="{F7DAFCE0-59BF-4376-9E15-6C721801933C}" type="pres">
      <dgm:prSet presAssocID="{E5CDA68D-30F0-4FB4-8D16-874C6C3D569F}" presName="node" presStyleLbl="node1" presStyleIdx="3" presStyleCnt="6">
        <dgm:presLayoutVars>
          <dgm:bulletEnabled val="1"/>
        </dgm:presLayoutVars>
      </dgm:prSet>
      <dgm:spPr/>
    </dgm:pt>
    <dgm:pt modelId="{B322384B-EF96-447B-8F8C-8151032A1AE9}" type="pres">
      <dgm:prSet presAssocID="{79423F87-FE02-44CF-B5E3-0B0157DEFFA7}" presName="sibTrans" presStyleLbl="sibTrans2D1" presStyleIdx="3" presStyleCnt="5"/>
      <dgm:spPr/>
    </dgm:pt>
    <dgm:pt modelId="{2DDF77D8-2797-4B09-A263-08C8D071F7A4}" type="pres">
      <dgm:prSet presAssocID="{79423F87-FE02-44CF-B5E3-0B0157DEFFA7}" presName="connectorText" presStyleLbl="sibTrans2D1" presStyleIdx="3" presStyleCnt="5"/>
      <dgm:spPr/>
    </dgm:pt>
    <dgm:pt modelId="{530C64F4-8F57-489B-B796-1DF4511F8A29}" type="pres">
      <dgm:prSet presAssocID="{A59D0474-5DCB-4CB8-A5FF-0A1E6373F7B9}" presName="node" presStyleLbl="node1" presStyleIdx="4" presStyleCnt="6">
        <dgm:presLayoutVars>
          <dgm:bulletEnabled val="1"/>
        </dgm:presLayoutVars>
      </dgm:prSet>
      <dgm:spPr/>
    </dgm:pt>
    <dgm:pt modelId="{9211A9B7-DB32-4840-B119-2FC24BE5E7FF}" type="pres">
      <dgm:prSet presAssocID="{1B06BB5A-E21B-40A8-A9AE-35DA8B2C6587}" presName="sibTrans" presStyleLbl="sibTrans2D1" presStyleIdx="4" presStyleCnt="5"/>
      <dgm:spPr/>
    </dgm:pt>
    <dgm:pt modelId="{9A5BA656-32BA-4388-802D-2BA1110EE389}" type="pres">
      <dgm:prSet presAssocID="{1B06BB5A-E21B-40A8-A9AE-35DA8B2C6587}" presName="connectorText" presStyleLbl="sibTrans2D1" presStyleIdx="4" presStyleCnt="5"/>
      <dgm:spPr/>
    </dgm:pt>
    <dgm:pt modelId="{6BD2A272-E955-4D12-A9E2-8A1B79FDDC71}" type="pres">
      <dgm:prSet presAssocID="{88BBD419-1373-4F58-B74B-831ECC072442}" presName="node" presStyleLbl="node1" presStyleIdx="5" presStyleCnt="6">
        <dgm:presLayoutVars>
          <dgm:bulletEnabled val="1"/>
        </dgm:presLayoutVars>
      </dgm:prSet>
      <dgm:spPr/>
    </dgm:pt>
  </dgm:ptLst>
  <dgm:cxnLst>
    <dgm:cxn modelId="{9550FC0B-548C-4B9C-9C76-43E30CE2DAAF}" type="presOf" srcId="{A7289E5F-FA13-492F-899B-424D89CC1A0F}" destId="{80790FA9-0097-4FE6-949D-B740CB701F37}" srcOrd="0" destOrd="0" presId="urn:microsoft.com/office/officeart/2005/8/layout/process1"/>
    <dgm:cxn modelId="{FAB16217-506C-4A42-B994-C58BBDE00E6F}" type="presOf" srcId="{0FF42CA4-8AE4-48E9-94E0-2B528BBAEC67}" destId="{3BBAB1FC-ADEB-4894-8C16-45B9DCE57BBB}" srcOrd="0" destOrd="0" presId="urn:microsoft.com/office/officeart/2005/8/layout/process1"/>
    <dgm:cxn modelId="{6872DE1B-0723-44E4-8F22-81779C9C48D5}" type="presOf" srcId="{79423F87-FE02-44CF-B5E3-0B0157DEFFA7}" destId="{2DDF77D8-2797-4B09-A263-08C8D071F7A4}" srcOrd="1" destOrd="0" presId="urn:microsoft.com/office/officeart/2005/8/layout/process1"/>
    <dgm:cxn modelId="{290B8620-E9C9-4380-99E2-817AAFAB9647}" type="presOf" srcId="{C8FB73D3-FD52-489A-A5E6-DFFA98672303}" destId="{785C680F-D4D5-4153-840A-E64616DE3A4B}" srcOrd="0" destOrd="0" presId="urn:microsoft.com/office/officeart/2005/8/layout/process1"/>
    <dgm:cxn modelId="{A45F1837-F131-471D-9141-4F5999CB101F}" type="presOf" srcId="{FA5E4949-5827-4FEE-B382-68B27EFB8FBC}" destId="{688A2C6C-E961-4293-A3A6-2D80648083E2}" srcOrd="0" destOrd="0" presId="urn:microsoft.com/office/officeart/2005/8/layout/process1"/>
    <dgm:cxn modelId="{B9A5595C-5AF6-44C9-9306-D118637743CE}" type="presOf" srcId="{79423F87-FE02-44CF-B5E3-0B0157DEFFA7}" destId="{B322384B-EF96-447B-8F8C-8151032A1AE9}" srcOrd="0" destOrd="0" presId="urn:microsoft.com/office/officeart/2005/8/layout/process1"/>
    <dgm:cxn modelId="{43AACD43-AFC3-4EC7-8B7E-CAC168063CEE}" type="presOf" srcId="{1B06BB5A-E21B-40A8-A9AE-35DA8B2C6587}" destId="{9A5BA656-32BA-4388-802D-2BA1110EE389}" srcOrd="1" destOrd="0" presId="urn:microsoft.com/office/officeart/2005/8/layout/process1"/>
    <dgm:cxn modelId="{C5F45744-1404-4EB8-9B33-357318CAD50A}" type="presOf" srcId="{FA5E4949-5827-4FEE-B382-68B27EFB8FBC}" destId="{0648934E-11F0-4EF8-A563-E0AF819CFCF4}" srcOrd="1" destOrd="0" presId="urn:microsoft.com/office/officeart/2005/8/layout/process1"/>
    <dgm:cxn modelId="{6EEAAE69-D1F4-49E1-BE53-B96A5785331B}" srcId="{0FF42CA4-8AE4-48E9-94E0-2B528BBAEC67}" destId="{A59D0474-5DCB-4CB8-A5FF-0A1E6373F7B9}" srcOrd="4" destOrd="0" parTransId="{D9042EF0-1A37-4A14-B280-52B009BC04C4}" sibTransId="{1B06BB5A-E21B-40A8-A9AE-35DA8B2C6587}"/>
    <dgm:cxn modelId="{0FE3CB6D-C32E-45B2-B04B-7C93A92943CC}" type="presOf" srcId="{B215B0E9-1044-4FF6-853A-2036EAEF1783}" destId="{99702359-005B-4AC7-A523-DE3C7DCDD280}" srcOrd="1" destOrd="0" presId="urn:microsoft.com/office/officeart/2005/8/layout/process1"/>
    <dgm:cxn modelId="{0A65796F-2003-4547-8BCF-93A14F376F1B}" type="presOf" srcId="{A59D0474-5DCB-4CB8-A5FF-0A1E6373F7B9}" destId="{530C64F4-8F57-489B-B796-1DF4511F8A29}" srcOrd="0" destOrd="0" presId="urn:microsoft.com/office/officeart/2005/8/layout/process1"/>
    <dgm:cxn modelId="{963BE36F-7580-41D7-80D2-BCAA7A7CCB32}" srcId="{0FF42CA4-8AE4-48E9-94E0-2B528BBAEC67}" destId="{E5CDA68D-30F0-4FB4-8D16-874C6C3D569F}" srcOrd="3" destOrd="0" parTransId="{E53C6300-0D29-4E6E-895D-AF9CB39D93D0}" sibTransId="{79423F87-FE02-44CF-B5E3-0B0157DEFFA7}"/>
    <dgm:cxn modelId="{ED694C52-3AD8-44B9-9527-8AB617DF09BC}" type="presOf" srcId="{1EFC9420-82D7-4608-AA65-BBE11AB0F191}" destId="{429EF28F-4C06-489E-802C-12C658C593C4}" srcOrd="0" destOrd="0" presId="urn:microsoft.com/office/officeart/2005/8/layout/process1"/>
    <dgm:cxn modelId="{6A78DD74-4395-4AAB-A207-CD0B06B52BF9}" type="presOf" srcId="{88BBD419-1373-4F58-B74B-831ECC072442}" destId="{6BD2A272-E955-4D12-A9E2-8A1B79FDDC71}" srcOrd="0" destOrd="0" presId="urn:microsoft.com/office/officeart/2005/8/layout/process1"/>
    <dgm:cxn modelId="{E7A25978-A403-4926-BAAE-75913B57A8C1}" type="presOf" srcId="{DCA07C5C-9929-4BE2-813D-B59E770DC3FF}" destId="{78083803-EB4A-4A48-9EE9-F616689004FF}" srcOrd="0" destOrd="0" presId="urn:microsoft.com/office/officeart/2005/8/layout/process1"/>
    <dgm:cxn modelId="{C15CD679-826A-4A13-A3C6-7AE2161AD433}" srcId="{0FF42CA4-8AE4-48E9-94E0-2B528BBAEC67}" destId="{A7289E5F-FA13-492F-899B-424D89CC1A0F}" srcOrd="2" destOrd="0" parTransId="{E53D47DB-6057-4BCD-8942-593199D0BF17}" sibTransId="{B215B0E9-1044-4FF6-853A-2036EAEF1783}"/>
    <dgm:cxn modelId="{2FDA0E7F-821F-4F70-B760-4B9AED643257}" type="presOf" srcId="{E5CDA68D-30F0-4FB4-8D16-874C6C3D569F}" destId="{F7DAFCE0-59BF-4376-9E15-6C721801933C}" srcOrd="0" destOrd="0" presId="urn:microsoft.com/office/officeart/2005/8/layout/process1"/>
    <dgm:cxn modelId="{910AC08E-C14C-4E41-8B0D-A0615C965023}" type="presOf" srcId="{1B06BB5A-E21B-40A8-A9AE-35DA8B2C6587}" destId="{9211A9B7-DB32-4840-B119-2FC24BE5E7FF}" srcOrd="0" destOrd="0" presId="urn:microsoft.com/office/officeart/2005/8/layout/process1"/>
    <dgm:cxn modelId="{AAF43C98-9987-4624-B5BA-3629543222D9}" srcId="{0FF42CA4-8AE4-48E9-94E0-2B528BBAEC67}" destId="{C8FB73D3-FD52-489A-A5E6-DFFA98672303}" srcOrd="0" destOrd="0" parTransId="{60A7123A-DFB1-4863-9949-1D8E343BA934}" sibTransId="{1EFC9420-82D7-4608-AA65-BBE11AB0F191}"/>
    <dgm:cxn modelId="{C2AEB6AB-C538-48B6-B075-2C899ACD72FB}" type="presOf" srcId="{1EFC9420-82D7-4608-AA65-BBE11AB0F191}" destId="{67364BCD-885A-48D6-BA83-C47676353A12}" srcOrd="1" destOrd="0" presId="urn:microsoft.com/office/officeart/2005/8/layout/process1"/>
    <dgm:cxn modelId="{99219BAC-8480-4FE8-9C65-CF11F4CFDB9F}" srcId="{0FF42CA4-8AE4-48E9-94E0-2B528BBAEC67}" destId="{DCA07C5C-9929-4BE2-813D-B59E770DC3FF}" srcOrd="1" destOrd="0" parTransId="{87AEDB92-7746-4967-83B7-054F89FBEF37}" sibTransId="{FA5E4949-5827-4FEE-B382-68B27EFB8FBC}"/>
    <dgm:cxn modelId="{D44036CA-6DAD-4093-9CA6-456C2F01C227}" type="presOf" srcId="{B215B0E9-1044-4FF6-853A-2036EAEF1783}" destId="{D04F957E-FCA9-4908-90D2-628CFD538987}" srcOrd="0" destOrd="0" presId="urn:microsoft.com/office/officeart/2005/8/layout/process1"/>
    <dgm:cxn modelId="{6D0888CB-E0F1-442F-B788-DADA564EE24D}" srcId="{0FF42CA4-8AE4-48E9-94E0-2B528BBAEC67}" destId="{88BBD419-1373-4F58-B74B-831ECC072442}" srcOrd="5" destOrd="0" parTransId="{BCDF7546-E8C0-4EA7-A3A4-D8D0D05F9F18}" sibTransId="{437626E0-1F61-479C-BF48-81B3CB995E86}"/>
    <dgm:cxn modelId="{9B4BCCBF-CA6E-4E5D-8DE5-58965D2AA5F1}" type="presParOf" srcId="{3BBAB1FC-ADEB-4894-8C16-45B9DCE57BBB}" destId="{785C680F-D4D5-4153-840A-E64616DE3A4B}" srcOrd="0" destOrd="0" presId="urn:microsoft.com/office/officeart/2005/8/layout/process1"/>
    <dgm:cxn modelId="{BD35BC59-9DA0-4F0E-B7FF-66B1F2E8A0B6}" type="presParOf" srcId="{3BBAB1FC-ADEB-4894-8C16-45B9DCE57BBB}" destId="{429EF28F-4C06-489E-802C-12C658C593C4}" srcOrd="1" destOrd="0" presId="urn:microsoft.com/office/officeart/2005/8/layout/process1"/>
    <dgm:cxn modelId="{6823A8CE-D09F-405B-9175-4C63ED046BC8}" type="presParOf" srcId="{429EF28F-4C06-489E-802C-12C658C593C4}" destId="{67364BCD-885A-48D6-BA83-C47676353A12}" srcOrd="0" destOrd="0" presId="urn:microsoft.com/office/officeart/2005/8/layout/process1"/>
    <dgm:cxn modelId="{21AF225D-A084-4686-AB7F-7535E47B06F8}" type="presParOf" srcId="{3BBAB1FC-ADEB-4894-8C16-45B9DCE57BBB}" destId="{78083803-EB4A-4A48-9EE9-F616689004FF}" srcOrd="2" destOrd="0" presId="urn:microsoft.com/office/officeart/2005/8/layout/process1"/>
    <dgm:cxn modelId="{B3321E85-0EBA-42AA-9A78-7FD6E1AE1DBB}" type="presParOf" srcId="{3BBAB1FC-ADEB-4894-8C16-45B9DCE57BBB}" destId="{688A2C6C-E961-4293-A3A6-2D80648083E2}" srcOrd="3" destOrd="0" presId="urn:microsoft.com/office/officeart/2005/8/layout/process1"/>
    <dgm:cxn modelId="{BE181190-87D3-440B-A36F-7904F3413AFA}" type="presParOf" srcId="{688A2C6C-E961-4293-A3A6-2D80648083E2}" destId="{0648934E-11F0-4EF8-A563-E0AF819CFCF4}" srcOrd="0" destOrd="0" presId="urn:microsoft.com/office/officeart/2005/8/layout/process1"/>
    <dgm:cxn modelId="{D6218FC3-1721-47BE-AC92-5ACA846733EB}" type="presParOf" srcId="{3BBAB1FC-ADEB-4894-8C16-45B9DCE57BBB}" destId="{80790FA9-0097-4FE6-949D-B740CB701F37}" srcOrd="4" destOrd="0" presId="urn:microsoft.com/office/officeart/2005/8/layout/process1"/>
    <dgm:cxn modelId="{9A2C4E70-9F8B-42B4-B88E-47544895B553}" type="presParOf" srcId="{3BBAB1FC-ADEB-4894-8C16-45B9DCE57BBB}" destId="{D04F957E-FCA9-4908-90D2-628CFD538987}" srcOrd="5" destOrd="0" presId="urn:microsoft.com/office/officeart/2005/8/layout/process1"/>
    <dgm:cxn modelId="{515AD71D-3D81-4F98-AF74-E3A5F87F09FD}" type="presParOf" srcId="{D04F957E-FCA9-4908-90D2-628CFD538987}" destId="{99702359-005B-4AC7-A523-DE3C7DCDD280}" srcOrd="0" destOrd="0" presId="urn:microsoft.com/office/officeart/2005/8/layout/process1"/>
    <dgm:cxn modelId="{8DCCAE8E-C400-4ADF-A969-EFB7FE3AC03A}" type="presParOf" srcId="{3BBAB1FC-ADEB-4894-8C16-45B9DCE57BBB}" destId="{F7DAFCE0-59BF-4376-9E15-6C721801933C}" srcOrd="6" destOrd="0" presId="urn:microsoft.com/office/officeart/2005/8/layout/process1"/>
    <dgm:cxn modelId="{0419F2D8-E0E3-4CEB-9D83-067AFDA17F39}" type="presParOf" srcId="{3BBAB1FC-ADEB-4894-8C16-45B9DCE57BBB}" destId="{B322384B-EF96-447B-8F8C-8151032A1AE9}" srcOrd="7" destOrd="0" presId="urn:microsoft.com/office/officeart/2005/8/layout/process1"/>
    <dgm:cxn modelId="{19DA24C5-84CA-4AAB-8D89-7C0210CB4CA7}" type="presParOf" srcId="{B322384B-EF96-447B-8F8C-8151032A1AE9}" destId="{2DDF77D8-2797-4B09-A263-08C8D071F7A4}" srcOrd="0" destOrd="0" presId="urn:microsoft.com/office/officeart/2005/8/layout/process1"/>
    <dgm:cxn modelId="{F42C4CF1-6858-48FC-A0DA-5BF6896C7EE3}" type="presParOf" srcId="{3BBAB1FC-ADEB-4894-8C16-45B9DCE57BBB}" destId="{530C64F4-8F57-489B-B796-1DF4511F8A29}" srcOrd="8" destOrd="0" presId="urn:microsoft.com/office/officeart/2005/8/layout/process1"/>
    <dgm:cxn modelId="{903D6F28-4993-4799-B1BD-EC72C3EBD231}" type="presParOf" srcId="{3BBAB1FC-ADEB-4894-8C16-45B9DCE57BBB}" destId="{9211A9B7-DB32-4840-B119-2FC24BE5E7FF}" srcOrd="9" destOrd="0" presId="urn:microsoft.com/office/officeart/2005/8/layout/process1"/>
    <dgm:cxn modelId="{CB4DC529-B484-41F7-876D-3F20DEC30AF9}" type="presParOf" srcId="{9211A9B7-DB32-4840-B119-2FC24BE5E7FF}" destId="{9A5BA656-32BA-4388-802D-2BA1110EE389}" srcOrd="0" destOrd="0" presId="urn:microsoft.com/office/officeart/2005/8/layout/process1"/>
    <dgm:cxn modelId="{B91E5477-AB74-486B-B08C-1438DB65187B}" type="presParOf" srcId="{3BBAB1FC-ADEB-4894-8C16-45B9DCE57BBB}" destId="{6BD2A272-E955-4D12-A9E2-8A1B79FDDC71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E7838D-E5C5-4409-BABB-A9571957BE8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1FDF2A2A-B130-4075-939F-69179C00CC8C}">
      <dgm:prSet/>
      <dgm:spPr/>
      <dgm:t>
        <a:bodyPr/>
        <a:lstStyle/>
        <a:p>
          <a:r>
            <a:rPr lang="en-IN"/>
            <a:t>Set playback options</a:t>
          </a:r>
        </a:p>
      </dgm:t>
    </dgm:pt>
    <dgm:pt modelId="{5A2864DB-4310-4EC2-BC7F-C4209E55FB9E}" type="parTrans" cxnId="{1202920C-BA92-442E-A352-5F344B0932E3}">
      <dgm:prSet/>
      <dgm:spPr/>
      <dgm:t>
        <a:bodyPr/>
        <a:lstStyle/>
        <a:p>
          <a:endParaRPr lang="en-IN"/>
        </a:p>
      </dgm:t>
    </dgm:pt>
    <dgm:pt modelId="{DDF11693-4AF2-418F-83F2-84F0A49B8FC9}" type="sibTrans" cxnId="{1202920C-BA92-442E-A352-5F344B0932E3}">
      <dgm:prSet/>
      <dgm:spPr/>
      <dgm:t>
        <a:bodyPr/>
        <a:lstStyle/>
        <a:p>
          <a:endParaRPr lang="en-IN"/>
        </a:p>
      </dgm:t>
    </dgm:pt>
    <dgm:pt modelId="{FA968D73-E86A-44EA-9752-A18D7CA7B6C3}">
      <dgm:prSet/>
      <dgm:spPr/>
      <dgm:t>
        <a:bodyPr/>
        <a:lstStyle/>
        <a:p>
          <a:r>
            <a:rPr lang="en-IN"/>
            <a:t>Play back script</a:t>
          </a:r>
        </a:p>
      </dgm:t>
    </dgm:pt>
    <dgm:pt modelId="{FAA9976D-C293-40B5-9A53-BE3F988934ED}" type="parTrans" cxnId="{55EE4589-7DD4-4404-8C39-044DEB03F7E2}">
      <dgm:prSet/>
      <dgm:spPr/>
      <dgm:t>
        <a:bodyPr/>
        <a:lstStyle/>
        <a:p>
          <a:endParaRPr lang="en-IN"/>
        </a:p>
      </dgm:t>
    </dgm:pt>
    <dgm:pt modelId="{31EF69AA-6F1F-4EB5-8E50-2CD0D498BC34}" type="sibTrans" cxnId="{55EE4589-7DD4-4404-8C39-044DEB03F7E2}">
      <dgm:prSet/>
      <dgm:spPr/>
      <dgm:t>
        <a:bodyPr/>
        <a:lstStyle/>
        <a:p>
          <a:endParaRPr lang="en-IN"/>
        </a:p>
      </dgm:t>
    </dgm:pt>
    <dgm:pt modelId="{1BAF98E0-3873-49A2-8546-DC9559DBF148}">
      <dgm:prSet/>
      <dgm:spPr/>
      <dgm:t>
        <a:bodyPr/>
        <a:lstStyle/>
        <a:p>
          <a:r>
            <a:rPr lang="en-IN"/>
            <a:t>View and analyze results</a:t>
          </a:r>
        </a:p>
      </dgm:t>
    </dgm:pt>
    <dgm:pt modelId="{257B0CF8-59F6-43BC-927C-E0AE727B25CF}" type="parTrans" cxnId="{9ECBD0FE-8B34-49E6-9A8C-62406245311E}">
      <dgm:prSet/>
      <dgm:spPr/>
      <dgm:t>
        <a:bodyPr/>
        <a:lstStyle/>
        <a:p>
          <a:endParaRPr lang="en-IN"/>
        </a:p>
      </dgm:t>
    </dgm:pt>
    <dgm:pt modelId="{40BE9489-5898-40AD-8FC7-E611D3F43996}" type="sibTrans" cxnId="{9ECBD0FE-8B34-49E6-9A8C-62406245311E}">
      <dgm:prSet/>
      <dgm:spPr/>
      <dgm:t>
        <a:bodyPr/>
        <a:lstStyle/>
        <a:p>
          <a:endParaRPr lang="en-IN"/>
        </a:p>
      </dgm:t>
    </dgm:pt>
    <dgm:pt modelId="{BBF7A76E-EC01-4EEF-9337-F4340EC3661C}" type="pres">
      <dgm:prSet presAssocID="{B5E7838D-E5C5-4409-BABB-A9571957BE8C}" presName="Name0" presStyleCnt="0">
        <dgm:presLayoutVars>
          <dgm:dir/>
          <dgm:resizeHandles val="exact"/>
        </dgm:presLayoutVars>
      </dgm:prSet>
      <dgm:spPr/>
    </dgm:pt>
    <dgm:pt modelId="{EB03C054-27E1-4DD9-AF06-7C514BE555ED}" type="pres">
      <dgm:prSet presAssocID="{1FDF2A2A-B130-4075-939F-69179C00CC8C}" presName="node" presStyleLbl="node1" presStyleIdx="0" presStyleCnt="3">
        <dgm:presLayoutVars>
          <dgm:bulletEnabled val="1"/>
        </dgm:presLayoutVars>
      </dgm:prSet>
      <dgm:spPr/>
    </dgm:pt>
    <dgm:pt modelId="{0D21C611-1C1D-4D60-9D73-D414DCD5796F}" type="pres">
      <dgm:prSet presAssocID="{DDF11693-4AF2-418F-83F2-84F0A49B8FC9}" presName="sibTrans" presStyleLbl="sibTrans2D1" presStyleIdx="0" presStyleCnt="2"/>
      <dgm:spPr/>
    </dgm:pt>
    <dgm:pt modelId="{11804152-8A41-4068-9D7F-1B2251D5B8A2}" type="pres">
      <dgm:prSet presAssocID="{DDF11693-4AF2-418F-83F2-84F0A49B8FC9}" presName="connectorText" presStyleLbl="sibTrans2D1" presStyleIdx="0" presStyleCnt="2"/>
      <dgm:spPr/>
    </dgm:pt>
    <dgm:pt modelId="{8A1B49FF-976D-4A77-BCEC-D08B8C32D874}" type="pres">
      <dgm:prSet presAssocID="{FA968D73-E86A-44EA-9752-A18D7CA7B6C3}" presName="node" presStyleLbl="node1" presStyleIdx="1" presStyleCnt="3">
        <dgm:presLayoutVars>
          <dgm:bulletEnabled val="1"/>
        </dgm:presLayoutVars>
      </dgm:prSet>
      <dgm:spPr/>
    </dgm:pt>
    <dgm:pt modelId="{9D84C054-0A0B-4153-9F60-BB5C20936028}" type="pres">
      <dgm:prSet presAssocID="{31EF69AA-6F1F-4EB5-8E50-2CD0D498BC34}" presName="sibTrans" presStyleLbl="sibTrans2D1" presStyleIdx="1" presStyleCnt="2"/>
      <dgm:spPr/>
    </dgm:pt>
    <dgm:pt modelId="{275F92CC-9E98-467D-BF3E-4005642E8428}" type="pres">
      <dgm:prSet presAssocID="{31EF69AA-6F1F-4EB5-8E50-2CD0D498BC34}" presName="connectorText" presStyleLbl="sibTrans2D1" presStyleIdx="1" presStyleCnt="2"/>
      <dgm:spPr/>
    </dgm:pt>
    <dgm:pt modelId="{E5F6A4B2-6C95-4CDB-A42F-5410ABFB7759}" type="pres">
      <dgm:prSet presAssocID="{1BAF98E0-3873-49A2-8546-DC9559DBF148}" presName="node" presStyleLbl="node1" presStyleIdx="2" presStyleCnt="3">
        <dgm:presLayoutVars>
          <dgm:bulletEnabled val="1"/>
        </dgm:presLayoutVars>
      </dgm:prSet>
      <dgm:spPr/>
    </dgm:pt>
  </dgm:ptLst>
  <dgm:cxnLst>
    <dgm:cxn modelId="{1202920C-BA92-442E-A352-5F344B0932E3}" srcId="{B5E7838D-E5C5-4409-BABB-A9571957BE8C}" destId="{1FDF2A2A-B130-4075-939F-69179C00CC8C}" srcOrd="0" destOrd="0" parTransId="{5A2864DB-4310-4EC2-BC7F-C4209E55FB9E}" sibTransId="{DDF11693-4AF2-418F-83F2-84F0A49B8FC9}"/>
    <dgm:cxn modelId="{5E75161B-7561-45F7-ACCD-3B7151EA7820}" type="presOf" srcId="{DDF11693-4AF2-418F-83F2-84F0A49B8FC9}" destId="{11804152-8A41-4068-9D7F-1B2251D5B8A2}" srcOrd="1" destOrd="0" presId="urn:microsoft.com/office/officeart/2005/8/layout/process1"/>
    <dgm:cxn modelId="{2C656425-3E69-47F2-B200-FBB94D7922F9}" type="presOf" srcId="{31EF69AA-6F1F-4EB5-8E50-2CD0D498BC34}" destId="{275F92CC-9E98-467D-BF3E-4005642E8428}" srcOrd="1" destOrd="0" presId="urn:microsoft.com/office/officeart/2005/8/layout/process1"/>
    <dgm:cxn modelId="{92BBF839-BAEA-423D-8EB9-E0BFCEDD473D}" type="presOf" srcId="{1BAF98E0-3873-49A2-8546-DC9559DBF148}" destId="{E5F6A4B2-6C95-4CDB-A42F-5410ABFB7759}" srcOrd="0" destOrd="0" presId="urn:microsoft.com/office/officeart/2005/8/layout/process1"/>
    <dgm:cxn modelId="{91B6C33C-61D1-45D4-ACF6-71C8A775B170}" type="presOf" srcId="{B5E7838D-E5C5-4409-BABB-A9571957BE8C}" destId="{BBF7A76E-EC01-4EEF-9337-F4340EC3661C}" srcOrd="0" destOrd="0" presId="urn:microsoft.com/office/officeart/2005/8/layout/process1"/>
    <dgm:cxn modelId="{55EE4589-7DD4-4404-8C39-044DEB03F7E2}" srcId="{B5E7838D-E5C5-4409-BABB-A9571957BE8C}" destId="{FA968D73-E86A-44EA-9752-A18D7CA7B6C3}" srcOrd="1" destOrd="0" parTransId="{FAA9976D-C293-40B5-9A53-BE3F988934ED}" sibTransId="{31EF69AA-6F1F-4EB5-8E50-2CD0D498BC34}"/>
    <dgm:cxn modelId="{DE84D998-0ED2-4740-8CD1-32CE8EF6A17D}" type="presOf" srcId="{1FDF2A2A-B130-4075-939F-69179C00CC8C}" destId="{EB03C054-27E1-4DD9-AF06-7C514BE555ED}" srcOrd="0" destOrd="0" presId="urn:microsoft.com/office/officeart/2005/8/layout/process1"/>
    <dgm:cxn modelId="{F49BB7BF-440C-438F-BD50-D28C116FF1C8}" type="presOf" srcId="{FA968D73-E86A-44EA-9752-A18D7CA7B6C3}" destId="{8A1B49FF-976D-4A77-BCEC-D08B8C32D874}" srcOrd="0" destOrd="0" presId="urn:microsoft.com/office/officeart/2005/8/layout/process1"/>
    <dgm:cxn modelId="{E0B2B0C0-78EB-4071-8743-997C8BAC6BF4}" type="presOf" srcId="{DDF11693-4AF2-418F-83F2-84F0A49B8FC9}" destId="{0D21C611-1C1D-4D60-9D73-D414DCD5796F}" srcOrd="0" destOrd="0" presId="urn:microsoft.com/office/officeart/2005/8/layout/process1"/>
    <dgm:cxn modelId="{F69134D3-806F-436E-BC82-53D208E250F8}" type="presOf" srcId="{31EF69AA-6F1F-4EB5-8E50-2CD0D498BC34}" destId="{9D84C054-0A0B-4153-9F60-BB5C20936028}" srcOrd="0" destOrd="0" presId="urn:microsoft.com/office/officeart/2005/8/layout/process1"/>
    <dgm:cxn modelId="{9ECBD0FE-8B34-49E6-9A8C-62406245311E}" srcId="{B5E7838D-E5C5-4409-BABB-A9571957BE8C}" destId="{1BAF98E0-3873-49A2-8546-DC9559DBF148}" srcOrd="2" destOrd="0" parTransId="{257B0CF8-59F6-43BC-927C-E0AE727B25CF}" sibTransId="{40BE9489-5898-40AD-8FC7-E611D3F43996}"/>
    <dgm:cxn modelId="{FF81E15E-D953-4D8E-85FA-10B904FB09D8}" type="presParOf" srcId="{BBF7A76E-EC01-4EEF-9337-F4340EC3661C}" destId="{EB03C054-27E1-4DD9-AF06-7C514BE555ED}" srcOrd="0" destOrd="0" presId="urn:microsoft.com/office/officeart/2005/8/layout/process1"/>
    <dgm:cxn modelId="{5810C6A1-673A-4EAF-B681-795DE4D02237}" type="presParOf" srcId="{BBF7A76E-EC01-4EEF-9337-F4340EC3661C}" destId="{0D21C611-1C1D-4D60-9D73-D414DCD5796F}" srcOrd="1" destOrd="0" presId="urn:microsoft.com/office/officeart/2005/8/layout/process1"/>
    <dgm:cxn modelId="{BBD999D0-2892-424C-AE84-F305F53A4681}" type="presParOf" srcId="{0D21C611-1C1D-4D60-9D73-D414DCD5796F}" destId="{11804152-8A41-4068-9D7F-1B2251D5B8A2}" srcOrd="0" destOrd="0" presId="urn:microsoft.com/office/officeart/2005/8/layout/process1"/>
    <dgm:cxn modelId="{FD3A137C-DE9A-43F3-87E5-4E91B5E114E7}" type="presParOf" srcId="{BBF7A76E-EC01-4EEF-9337-F4340EC3661C}" destId="{8A1B49FF-976D-4A77-BCEC-D08B8C32D874}" srcOrd="2" destOrd="0" presId="urn:microsoft.com/office/officeart/2005/8/layout/process1"/>
    <dgm:cxn modelId="{FDC069C0-406F-494C-91E7-DC9E00FEF1B9}" type="presParOf" srcId="{BBF7A76E-EC01-4EEF-9337-F4340EC3661C}" destId="{9D84C054-0A0B-4153-9F60-BB5C20936028}" srcOrd="3" destOrd="0" presId="urn:microsoft.com/office/officeart/2005/8/layout/process1"/>
    <dgm:cxn modelId="{E379A890-3F12-4677-8A19-B1C60487D929}" type="presParOf" srcId="{9D84C054-0A0B-4153-9F60-BB5C20936028}" destId="{275F92CC-9E98-467D-BF3E-4005642E8428}" srcOrd="0" destOrd="0" presId="urn:microsoft.com/office/officeart/2005/8/layout/process1"/>
    <dgm:cxn modelId="{062A8269-4C2F-417A-9D4F-49F604CAE587}" type="presParOf" srcId="{BBF7A76E-EC01-4EEF-9337-F4340EC3661C}" destId="{E5F6A4B2-6C95-4CDB-A42F-5410ABFB775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AE3A78F-52D0-4D41-8F88-2BB6AAB5C71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FC5085C1-6B80-4E0B-B1EC-3AFF57F3AFE9}">
      <dgm:prSet/>
      <dgm:spPr/>
      <dgm:t>
        <a:bodyPr/>
        <a:lstStyle/>
        <a:p>
          <a:r>
            <a:rPr lang="en-US"/>
            <a:t>Configure Applications </a:t>
          </a:r>
          <a:endParaRPr lang="en-IN"/>
        </a:p>
      </dgm:t>
    </dgm:pt>
    <dgm:pt modelId="{63BF73ED-991F-4A22-BBC3-9AA86704A638}" type="parTrans" cxnId="{C5A70AA1-A269-465B-B1CF-137C1F5B02F4}">
      <dgm:prSet/>
      <dgm:spPr/>
      <dgm:t>
        <a:bodyPr/>
        <a:lstStyle/>
        <a:p>
          <a:endParaRPr lang="en-IN"/>
        </a:p>
      </dgm:t>
    </dgm:pt>
    <dgm:pt modelId="{6EE0F0FE-D74C-4C30-827B-9D795ADF3372}" type="sibTrans" cxnId="{C5A70AA1-A269-465B-B1CF-137C1F5B02F4}">
      <dgm:prSet/>
      <dgm:spPr/>
      <dgm:t>
        <a:bodyPr/>
        <a:lstStyle/>
        <a:p>
          <a:endParaRPr lang="en-IN"/>
        </a:p>
      </dgm:t>
    </dgm:pt>
    <dgm:pt modelId="{549D1DCF-7DE4-4ED9-8748-40D9B3D97E61}">
      <dgm:prSet/>
      <dgm:spPr/>
      <dgm:t>
        <a:bodyPr/>
        <a:lstStyle/>
        <a:p>
          <a:r>
            <a:rPr lang="en-US"/>
            <a:t>Enable Environment </a:t>
          </a:r>
          <a:endParaRPr lang="en-IN"/>
        </a:p>
      </dgm:t>
    </dgm:pt>
    <dgm:pt modelId="{35E07052-D736-4C43-B533-5F1E4DA08501}" type="parTrans" cxnId="{C38F3BAB-4D9E-471E-A1B5-6FC86C6169C1}">
      <dgm:prSet/>
      <dgm:spPr/>
      <dgm:t>
        <a:bodyPr/>
        <a:lstStyle/>
        <a:p>
          <a:endParaRPr lang="en-IN"/>
        </a:p>
      </dgm:t>
    </dgm:pt>
    <dgm:pt modelId="{5E3CCB8E-F2A2-46A2-A86E-804547CE6C0B}" type="sibTrans" cxnId="{C38F3BAB-4D9E-471E-A1B5-6FC86C6169C1}">
      <dgm:prSet/>
      <dgm:spPr/>
      <dgm:t>
        <a:bodyPr/>
        <a:lstStyle/>
        <a:p>
          <a:endParaRPr lang="en-IN"/>
        </a:p>
      </dgm:t>
    </dgm:pt>
    <dgm:pt modelId="{B1D24E7A-8B6F-45DD-965E-2CDDF135147C}" type="pres">
      <dgm:prSet presAssocID="{0AE3A78F-52D0-4D41-8F88-2BB6AAB5C714}" presName="linear" presStyleCnt="0">
        <dgm:presLayoutVars>
          <dgm:animLvl val="lvl"/>
          <dgm:resizeHandles val="exact"/>
        </dgm:presLayoutVars>
      </dgm:prSet>
      <dgm:spPr/>
    </dgm:pt>
    <dgm:pt modelId="{3E881306-2FBB-421D-8522-6956958CA48B}" type="pres">
      <dgm:prSet presAssocID="{FC5085C1-6B80-4E0B-B1EC-3AFF57F3AFE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0860FD4-9440-4EE8-8B6A-53F4CDF17C51}" type="pres">
      <dgm:prSet presAssocID="{6EE0F0FE-D74C-4C30-827B-9D795ADF3372}" presName="spacer" presStyleCnt="0"/>
      <dgm:spPr/>
    </dgm:pt>
    <dgm:pt modelId="{B16F8180-EBC4-44BC-A2E9-9B3CDCD67694}" type="pres">
      <dgm:prSet presAssocID="{549D1DCF-7DE4-4ED9-8748-40D9B3D97E61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C30CE65D-37BF-4E40-9F69-7EAAE5CAFFA6}" type="presOf" srcId="{549D1DCF-7DE4-4ED9-8748-40D9B3D97E61}" destId="{B16F8180-EBC4-44BC-A2E9-9B3CDCD67694}" srcOrd="0" destOrd="0" presId="urn:microsoft.com/office/officeart/2005/8/layout/vList2"/>
    <dgm:cxn modelId="{E970E04C-1802-48F8-A062-0AF856198875}" type="presOf" srcId="{0AE3A78F-52D0-4D41-8F88-2BB6AAB5C714}" destId="{B1D24E7A-8B6F-45DD-965E-2CDDF135147C}" srcOrd="0" destOrd="0" presId="urn:microsoft.com/office/officeart/2005/8/layout/vList2"/>
    <dgm:cxn modelId="{C5A70AA1-A269-465B-B1CF-137C1F5B02F4}" srcId="{0AE3A78F-52D0-4D41-8F88-2BB6AAB5C714}" destId="{FC5085C1-6B80-4E0B-B1EC-3AFF57F3AFE9}" srcOrd="0" destOrd="0" parTransId="{63BF73ED-991F-4A22-BBC3-9AA86704A638}" sibTransId="{6EE0F0FE-D74C-4C30-827B-9D795ADF3372}"/>
    <dgm:cxn modelId="{C38F3BAB-4D9E-471E-A1B5-6FC86C6169C1}" srcId="{0AE3A78F-52D0-4D41-8F88-2BB6AAB5C714}" destId="{549D1DCF-7DE4-4ED9-8748-40D9B3D97E61}" srcOrd="1" destOrd="0" parTransId="{35E07052-D736-4C43-B533-5F1E4DA08501}" sibTransId="{5E3CCB8E-F2A2-46A2-A86E-804547CE6C0B}"/>
    <dgm:cxn modelId="{890517B5-41B6-4505-9CCA-9E00550615A9}" type="presOf" srcId="{FC5085C1-6B80-4E0B-B1EC-3AFF57F3AFE9}" destId="{3E881306-2FBB-421D-8522-6956958CA48B}" srcOrd="0" destOrd="0" presId="urn:microsoft.com/office/officeart/2005/8/layout/vList2"/>
    <dgm:cxn modelId="{AAC318C9-5457-40F8-9F0A-24518C5F6167}" type="presParOf" srcId="{B1D24E7A-8B6F-45DD-965E-2CDDF135147C}" destId="{3E881306-2FBB-421D-8522-6956958CA48B}" srcOrd="0" destOrd="0" presId="urn:microsoft.com/office/officeart/2005/8/layout/vList2"/>
    <dgm:cxn modelId="{874E5692-EF3D-4253-BEBD-FB77470EB20A}" type="presParOf" srcId="{B1D24E7A-8B6F-45DD-965E-2CDDF135147C}" destId="{50860FD4-9440-4EE8-8B6A-53F4CDF17C51}" srcOrd="1" destOrd="0" presId="urn:microsoft.com/office/officeart/2005/8/layout/vList2"/>
    <dgm:cxn modelId="{81CEB36E-BCE8-4864-BC3A-35A2D4477088}" type="presParOf" srcId="{B1D24E7A-8B6F-45DD-965E-2CDDF135147C}" destId="{B16F8180-EBC4-44BC-A2E9-9B3CDCD6769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13B16FF-C611-4B87-A319-CE1EB5E004E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F3E4B59A-F9F1-48C0-88A0-1329C1832ED4}">
      <dgm:prSet/>
      <dgm:spPr/>
      <dgm:t>
        <a:bodyPr/>
        <a:lstStyle/>
        <a:p>
          <a:r>
            <a:rPr lang="en-US"/>
            <a:t>Playback Settings</a:t>
          </a:r>
          <a:endParaRPr lang="en-IN"/>
        </a:p>
      </dgm:t>
    </dgm:pt>
    <dgm:pt modelId="{CA1E20E9-C470-4CF4-B841-F6FA0859745D}" type="parTrans" cxnId="{1723064A-0D80-448D-B7E6-F61658731FFF}">
      <dgm:prSet/>
      <dgm:spPr/>
      <dgm:t>
        <a:bodyPr/>
        <a:lstStyle/>
        <a:p>
          <a:endParaRPr lang="en-IN"/>
        </a:p>
      </dgm:t>
    </dgm:pt>
    <dgm:pt modelId="{F66B3FC1-6BF9-426B-A583-F441EFC6A78B}" type="sibTrans" cxnId="{1723064A-0D80-448D-B7E6-F61658731FFF}">
      <dgm:prSet/>
      <dgm:spPr/>
      <dgm:t>
        <a:bodyPr/>
        <a:lstStyle/>
        <a:p>
          <a:endParaRPr lang="en-IN"/>
        </a:p>
      </dgm:t>
    </dgm:pt>
    <dgm:pt modelId="{A15596D5-8BEE-4582-8EA4-3A458E44DD23}">
      <dgm:prSet/>
      <dgm:spPr/>
      <dgm:t>
        <a:bodyPr/>
        <a:lstStyle/>
        <a:p>
          <a:r>
            <a:rPr lang="en-US"/>
            <a:t>Logging</a:t>
          </a:r>
          <a:endParaRPr lang="en-IN"/>
        </a:p>
      </dgm:t>
    </dgm:pt>
    <dgm:pt modelId="{12CBC5BD-8D24-4245-BDC2-8E55EF2EA52E}" type="parTrans" cxnId="{3A5933BB-59C3-4A6E-8273-09495C3B18B2}">
      <dgm:prSet/>
      <dgm:spPr/>
      <dgm:t>
        <a:bodyPr/>
        <a:lstStyle/>
        <a:p>
          <a:endParaRPr lang="en-IN"/>
        </a:p>
      </dgm:t>
    </dgm:pt>
    <dgm:pt modelId="{9AA16810-2C2D-4C56-A3CB-C32FAA3F6C6C}" type="sibTrans" cxnId="{3A5933BB-59C3-4A6E-8273-09495C3B18B2}">
      <dgm:prSet/>
      <dgm:spPr/>
      <dgm:t>
        <a:bodyPr/>
        <a:lstStyle/>
        <a:p>
          <a:endParaRPr lang="en-IN"/>
        </a:p>
      </dgm:t>
    </dgm:pt>
    <dgm:pt modelId="{B148654C-9418-4673-B4FF-9C7381386EB8}">
      <dgm:prSet/>
      <dgm:spPr/>
      <dgm:t>
        <a:bodyPr/>
        <a:lstStyle/>
        <a:p>
          <a:r>
            <a:rPr lang="en-US"/>
            <a:t>Mouse Delays</a:t>
          </a:r>
          <a:endParaRPr lang="en-IN"/>
        </a:p>
      </dgm:t>
    </dgm:pt>
    <dgm:pt modelId="{A4393326-8B41-47C1-83FB-06E22ACFF86E}" type="parTrans" cxnId="{222FB75C-61F6-4DD0-8EDF-A46178AB4812}">
      <dgm:prSet/>
      <dgm:spPr/>
      <dgm:t>
        <a:bodyPr/>
        <a:lstStyle/>
        <a:p>
          <a:endParaRPr lang="en-IN"/>
        </a:p>
      </dgm:t>
    </dgm:pt>
    <dgm:pt modelId="{F0F026ED-5BFC-4C07-855A-D42249DEF1B8}" type="sibTrans" cxnId="{222FB75C-61F6-4DD0-8EDF-A46178AB4812}">
      <dgm:prSet/>
      <dgm:spPr/>
      <dgm:t>
        <a:bodyPr/>
        <a:lstStyle/>
        <a:p>
          <a:endParaRPr lang="en-IN"/>
        </a:p>
      </dgm:t>
    </dgm:pt>
    <dgm:pt modelId="{9A4E0B7D-22AD-4CB5-B2CA-7A7ACC08C250}">
      <dgm:prSet/>
      <dgm:spPr/>
      <dgm:t>
        <a:bodyPr/>
        <a:lstStyle/>
        <a:p>
          <a:r>
            <a:rPr lang="en-US"/>
            <a:t>Other Delays</a:t>
          </a:r>
          <a:endParaRPr lang="en-IN"/>
        </a:p>
      </dgm:t>
    </dgm:pt>
    <dgm:pt modelId="{691928FF-1200-44A0-9C9A-6EDA7934C81D}" type="parTrans" cxnId="{C9D9A92E-3890-4AB3-BBF5-0BCCA811E5CE}">
      <dgm:prSet/>
      <dgm:spPr/>
      <dgm:t>
        <a:bodyPr/>
        <a:lstStyle/>
        <a:p>
          <a:endParaRPr lang="en-IN"/>
        </a:p>
      </dgm:t>
    </dgm:pt>
    <dgm:pt modelId="{F57B9A77-E0E5-4001-A65F-5BF77A9C6C55}" type="sibTrans" cxnId="{C9D9A92E-3890-4AB3-BBF5-0BCCA811E5CE}">
      <dgm:prSet/>
      <dgm:spPr/>
      <dgm:t>
        <a:bodyPr/>
        <a:lstStyle/>
        <a:p>
          <a:endParaRPr lang="en-IN"/>
        </a:p>
      </dgm:t>
    </dgm:pt>
    <dgm:pt modelId="{CAC7D7B2-225D-4D92-AC75-8218305406E2}" type="pres">
      <dgm:prSet presAssocID="{613B16FF-C611-4B87-A319-CE1EB5E004E0}" presName="linear" presStyleCnt="0">
        <dgm:presLayoutVars>
          <dgm:animLvl val="lvl"/>
          <dgm:resizeHandles val="exact"/>
        </dgm:presLayoutVars>
      </dgm:prSet>
      <dgm:spPr/>
    </dgm:pt>
    <dgm:pt modelId="{8E9C789D-621D-457E-AE5B-0955B5C5CD37}" type="pres">
      <dgm:prSet presAssocID="{F3E4B59A-F9F1-48C0-88A0-1329C1832ED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94A502E-BCBE-4B89-9347-A4B248256C99}" type="pres">
      <dgm:prSet presAssocID="{F66B3FC1-6BF9-426B-A583-F441EFC6A78B}" presName="spacer" presStyleCnt="0"/>
      <dgm:spPr/>
    </dgm:pt>
    <dgm:pt modelId="{940F78F6-48E5-4BE0-99D5-27759D89BDD5}" type="pres">
      <dgm:prSet presAssocID="{A15596D5-8BEE-4582-8EA4-3A458E44DD2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9632CD4-766B-446C-8ACE-3A0B38734C13}" type="pres">
      <dgm:prSet presAssocID="{9AA16810-2C2D-4C56-A3CB-C32FAA3F6C6C}" presName="spacer" presStyleCnt="0"/>
      <dgm:spPr/>
    </dgm:pt>
    <dgm:pt modelId="{1A1D272F-E089-44B6-ACDB-437BCFB90ABF}" type="pres">
      <dgm:prSet presAssocID="{B148654C-9418-4673-B4FF-9C7381386EB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2A35075-049A-47B0-A38C-91FAB0C36899}" type="pres">
      <dgm:prSet presAssocID="{F0F026ED-5BFC-4C07-855A-D42249DEF1B8}" presName="spacer" presStyleCnt="0"/>
      <dgm:spPr/>
    </dgm:pt>
    <dgm:pt modelId="{95560C8F-E2E0-46C2-87DD-73373FD8160E}" type="pres">
      <dgm:prSet presAssocID="{9A4E0B7D-22AD-4CB5-B2CA-7A7ACC08C25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1D2E004-68EF-48F0-B14E-4DF6BD97567D}" type="presOf" srcId="{F3E4B59A-F9F1-48C0-88A0-1329C1832ED4}" destId="{8E9C789D-621D-457E-AE5B-0955B5C5CD37}" srcOrd="0" destOrd="0" presId="urn:microsoft.com/office/officeart/2005/8/layout/vList2"/>
    <dgm:cxn modelId="{C9D9A92E-3890-4AB3-BBF5-0BCCA811E5CE}" srcId="{613B16FF-C611-4B87-A319-CE1EB5E004E0}" destId="{9A4E0B7D-22AD-4CB5-B2CA-7A7ACC08C250}" srcOrd="3" destOrd="0" parTransId="{691928FF-1200-44A0-9C9A-6EDA7934C81D}" sibTransId="{F57B9A77-E0E5-4001-A65F-5BF77A9C6C55}"/>
    <dgm:cxn modelId="{F57B873F-53ED-41FC-9B66-21C96D8E5A3D}" type="presOf" srcId="{B148654C-9418-4673-B4FF-9C7381386EB8}" destId="{1A1D272F-E089-44B6-ACDB-437BCFB90ABF}" srcOrd="0" destOrd="0" presId="urn:microsoft.com/office/officeart/2005/8/layout/vList2"/>
    <dgm:cxn modelId="{222FB75C-61F6-4DD0-8EDF-A46178AB4812}" srcId="{613B16FF-C611-4B87-A319-CE1EB5E004E0}" destId="{B148654C-9418-4673-B4FF-9C7381386EB8}" srcOrd="2" destOrd="0" parTransId="{A4393326-8B41-47C1-83FB-06E22ACFF86E}" sibTransId="{F0F026ED-5BFC-4C07-855A-D42249DEF1B8}"/>
    <dgm:cxn modelId="{C106F341-10D9-4E0E-A997-4C23AA9E6BB0}" type="presOf" srcId="{9A4E0B7D-22AD-4CB5-B2CA-7A7ACC08C250}" destId="{95560C8F-E2E0-46C2-87DD-73373FD8160E}" srcOrd="0" destOrd="0" presId="urn:microsoft.com/office/officeart/2005/8/layout/vList2"/>
    <dgm:cxn modelId="{1723064A-0D80-448D-B7E6-F61658731FFF}" srcId="{613B16FF-C611-4B87-A319-CE1EB5E004E0}" destId="{F3E4B59A-F9F1-48C0-88A0-1329C1832ED4}" srcOrd="0" destOrd="0" parTransId="{CA1E20E9-C470-4CF4-B841-F6FA0859745D}" sibTransId="{F66B3FC1-6BF9-426B-A583-F441EFC6A78B}"/>
    <dgm:cxn modelId="{FD076A6E-F142-4418-83FF-CA728FF8971B}" type="presOf" srcId="{A15596D5-8BEE-4582-8EA4-3A458E44DD23}" destId="{940F78F6-48E5-4BE0-99D5-27759D89BDD5}" srcOrd="0" destOrd="0" presId="urn:microsoft.com/office/officeart/2005/8/layout/vList2"/>
    <dgm:cxn modelId="{A1F3B88E-72AF-42C2-8AC0-E3A5E81D8F0A}" type="presOf" srcId="{613B16FF-C611-4B87-A319-CE1EB5E004E0}" destId="{CAC7D7B2-225D-4D92-AC75-8218305406E2}" srcOrd="0" destOrd="0" presId="urn:microsoft.com/office/officeart/2005/8/layout/vList2"/>
    <dgm:cxn modelId="{3A5933BB-59C3-4A6E-8273-09495C3B18B2}" srcId="{613B16FF-C611-4B87-A319-CE1EB5E004E0}" destId="{A15596D5-8BEE-4582-8EA4-3A458E44DD23}" srcOrd="1" destOrd="0" parTransId="{12CBC5BD-8D24-4245-BDC2-8E55EF2EA52E}" sibTransId="{9AA16810-2C2D-4C56-A3CB-C32FAA3F6C6C}"/>
    <dgm:cxn modelId="{18F77B07-A515-441E-8529-8F053E719267}" type="presParOf" srcId="{CAC7D7B2-225D-4D92-AC75-8218305406E2}" destId="{8E9C789D-621D-457E-AE5B-0955B5C5CD37}" srcOrd="0" destOrd="0" presId="urn:microsoft.com/office/officeart/2005/8/layout/vList2"/>
    <dgm:cxn modelId="{EE72F1AB-3DA2-4C3A-BE50-3374D05D2621}" type="presParOf" srcId="{CAC7D7B2-225D-4D92-AC75-8218305406E2}" destId="{994A502E-BCBE-4B89-9347-A4B248256C99}" srcOrd="1" destOrd="0" presId="urn:microsoft.com/office/officeart/2005/8/layout/vList2"/>
    <dgm:cxn modelId="{1613476D-28ED-405D-940B-C9C8D97D8175}" type="presParOf" srcId="{CAC7D7B2-225D-4D92-AC75-8218305406E2}" destId="{940F78F6-48E5-4BE0-99D5-27759D89BDD5}" srcOrd="2" destOrd="0" presId="urn:microsoft.com/office/officeart/2005/8/layout/vList2"/>
    <dgm:cxn modelId="{355A7410-6269-4CEC-8CAE-272482751810}" type="presParOf" srcId="{CAC7D7B2-225D-4D92-AC75-8218305406E2}" destId="{19632CD4-766B-446C-8ACE-3A0B38734C13}" srcOrd="3" destOrd="0" presId="urn:microsoft.com/office/officeart/2005/8/layout/vList2"/>
    <dgm:cxn modelId="{8AA47469-E123-4443-BA7E-D06A533E0071}" type="presParOf" srcId="{CAC7D7B2-225D-4D92-AC75-8218305406E2}" destId="{1A1D272F-E089-44B6-ACDB-437BCFB90ABF}" srcOrd="4" destOrd="0" presId="urn:microsoft.com/office/officeart/2005/8/layout/vList2"/>
    <dgm:cxn modelId="{768462DC-A186-4DBF-95E1-3545CA902765}" type="presParOf" srcId="{CAC7D7B2-225D-4D92-AC75-8218305406E2}" destId="{12A35075-049A-47B0-A38C-91FAB0C36899}" srcOrd="5" destOrd="0" presId="urn:microsoft.com/office/officeart/2005/8/layout/vList2"/>
    <dgm:cxn modelId="{FA116F58-612B-4D3C-93CF-8EE458E9406E}" type="presParOf" srcId="{CAC7D7B2-225D-4D92-AC75-8218305406E2}" destId="{95560C8F-E2E0-46C2-87DD-73373FD8160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5B1F352-7AC1-4FBB-9F75-21E367FCEFE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2158D5B1-C93A-4D90-8ED4-49F96E949CD5}">
      <dgm:prSet/>
      <dgm:spPr/>
      <dgm:t>
        <a:bodyPr/>
        <a:lstStyle/>
        <a:p>
          <a:r>
            <a:rPr lang="en-IN"/>
            <a:t>Text</a:t>
          </a:r>
        </a:p>
      </dgm:t>
    </dgm:pt>
    <dgm:pt modelId="{64C91E8F-AAB4-490D-A6C5-E6C3C5E8AB82}" type="parTrans" cxnId="{94AE6452-684D-4238-A4B4-1A3FD7FB09D7}">
      <dgm:prSet/>
      <dgm:spPr/>
      <dgm:t>
        <a:bodyPr/>
        <a:lstStyle/>
        <a:p>
          <a:endParaRPr lang="en-IN"/>
        </a:p>
      </dgm:t>
    </dgm:pt>
    <dgm:pt modelId="{17A32B9C-A924-4063-8548-AF75DED829A5}" type="sibTrans" cxnId="{94AE6452-684D-4238-A4B4-1A3FD7FB09D7}">
      <dgm:prSet/>
      <dgm:spPr/>
      <dgm:t>
        <a:bodyPr/>
        <a:lstStyle/>
        <a:p>
          <a:endParaRPr lang="en-IN"/>
        </a:p>
      </dgm:t>
    </dgm:pt>
    <dgm:pt modelId="{F7CA9DB0-41B3-448B-94DC-F710A0BAB885}">
      <dgm:prSet/>
      <dgm:spPr/>
      <dgm:t>
        <a:bodyPr/>
        <a:lstStyle/>
        <a:p>
          <a:r>
            <a:rPr lang="en-IN"/>
            <a:t>HTML</a:t>
          </a:r>
        </a:p>
      </dgm:t>
    </dgm:pt>
    <dgm:pt modelId="{735C7A98-80C6-45B3-BF53-2130C01AA60D}" type="parTrans" cxnId="{279E165B-FE7A-4CED-8F51-284D684B2846}">
      <dgm:prSet/>
      <dgm:spPr/>
      <dgm:t>
        <a:bodyPr/>
        <a:lstStyle/>
        <a:p>
          <a:endParaRPr lang="en-IN"/>
        </a:p>
      </dgm:t>
    </dgm:pt>
    <dgm:pt modelId="{1FAE7DA2-BD6B-4E22-BDE4-5AB3CFA239AA}" type="sibTrans" cxnId="{279E165B-FE7A-4CED-8F51-284D684B2846}">
      <dgm:prSet/>
      <dgm:spPr/>
      <dgm:t>
        <a:bodyPr/>
        <a:lstStyle/>
        <a:p>
          <a:endParaRPr lang="en-IN"/>
        </a:p>
      </dgm:t>
    </dgm:pt>
    <dgm:pt modelId="{95CC2AE0-0497-4C6D-9003-074CA7D806D5}">
      <dgm:prSet/>
      <dgm:spPr/>
      <dgm:t>
        <a:bodyPr/>
        <a:lstStyle/>
        <a:p>
          <a:r>
            <a:rPr lang="en-IN"/>
            <a:t>TPTP (Test &amp; Performance Tools Platform)</a:t>
          </a:r>
        </a:p>
      </dgm:t>
    </dgm:pt>
    <dgm:pt modelId="{DCC6F1C7-3E36-4005-B880-E1737EE0362F}" type="parTrans" cxnId="{E905B874-8C3D-4169-BA4B-58C0112574A0}">
      <dgm:prSet/>
      <dgm:spPr/>
      <dgm:t>
        <a:bodyPr/>
        <a:lstStyle/>
        <a:p>
          <a:endParaRPr lang="en-IN"/>
        </a:p>
      </dgm:t>
    </dgm:pt>
    <dgm:pt modelId="{91CF13A1-B25F-4D10-A23E-9F61C4511154}" type="sibTrans" cxnId="{E905B874-8C3D-4169-BA4B-58C0112574A0}">
      <dgm:prSet/>
      <dgm:spPr/>
      <dgm:t>
        <a:bodyPr/>
        <a:lstStyle/>
        <a:p>
          <a:endParaRPr lang="en-IN"/>
        </a:p>
      </dgm:t>
    </dgm:pt>
    <dgm:pt modelId="{76ED127C-5E3E-4B5D-ABD8-44300B23DA2D}">
      <dgm:prSet/>
      <dgm:spPr/>
      <dgm:t>
        <a:bodyPr/>
        <a:lstStyle/>
        <a:p>
          <a:r>
            <a:rPr lang="en-IN"/>
            <a:t>XML</a:t>
          </a:r>
        </a:p>
      </dgm:t>
    </dgm:pt>
    <dgm:pt modelId="{C06C4573-8AAF-4149-B5E5-F589CD397CFF}" type="parTrans" cxnId="{AD3DB1F2-009C-485D-B587-BDFA8D4C4E26}">
      <dgm:prSet/>
      <dgm:spPr/>
      <dgm:t>
        <a:bodyPr/>
        <a:lstStyle/>
        <a:p>
          <a:endParaRPr lang="en-IN"/>
        </a:p>
      </dgm:t>
    </dgm:pt>
    <dgm:pt modelId="{167737D6-644D-4D06-9C7B-5A372CEC7942}" type="sibTrans" cxnId="{AD3DB1F2-009C-485D-B587-BDFA8D4C4E26}">
      <dgm:prSet/>
      <dgm:spPr/>
      <dgm:t>
        <a:bodyPr/>
        <a:lstStyle/>
        <a:p>
          <a:endParaRPr lang="en-IN"/>
        </a:p>
      </dgm:t>
    </dgm:pt>
    <dgm:pt modelId="{F376E7E8-FF74-449E-B656-026547147CE1}">
      <dgm:prSet/>
      <dgm:spPr/>
      <dgm:t>
        <a:bodyPr/>
        <a:lstStyle/>
        <a:p>
          <a:r>
            <a:rPr lang="en-IN"/>
            <a:t>JSON</a:t>
          </a:r>
        </a:p>
      </dgm:t>
    </dgm:pt>
    <dgm:pt modelId="{6A15DD3F-2161-4486-AF52-747B8925D748}" type="parTrans" cxnId="{74716676-AA55-4B05-946C-A59F94C7E830}">
      <dgm:prSet/>
      <dgm:spPr/>
      <dgm:t>
        <a:bodyPr/>
        <a:lstStyle/>
        <a:p>
          <a:endParaRPr lang="en-IN"/>
        </a:p>
      </dgm:t>
    </dgm:pt>
    <dgm:pt modelId="{91541577-12C9-4178-BA50-4E6886954B15}" type="sibTrans" cxnId="{74716676-AA55-4B05-946C-A59F94C7E830}">
      <dgm:prSet/>
      <dgm:spPr/>
      <dgm:t>
        <a:bodyPr/>
        <a:lstStyle/>
        <a:p>
          <a:endParaRPr lang="en-IN"/>
        </a:p>
      </dgm:t>
    </dgm:pt>
    <dgm:pt modelId="{52E4509D-A7AA-48AE-B9A4-845C516B461F}" type="pres">
      <dgm:prSet presAssocID="{B5B1F352-7AC1-4FBB-9F75-21E367FCEFE0}" presName="linear" presStyleCnt="0">
        <dgm:presLayoutVars>
          <dgm:animLvl val="lvl"/>
          <dgm:resizeHandles val="exact"/>
        </dgm:presLayoutVars>
      </dgm:prSet>
      <dgm:spPr/>
    </dgm:pt>
    <dgm:pt modelId="{9A60B7FA-3DED-4707-A718-BDF4CAABBF78}" type="pres">
      <dgm:prSet presAssocID="{2158D5B1-C93A-4D90-8ED4-49F96E949CD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6AB3ED7-E6ED-43ED-B2F5-FB1BD18F3479}" type="pres">
      <dgm:prSet presAssocID="{17A32B9C-A924-4063-8548-AF75DED829A5}" presName="spacer" presStyleCnt="0"/>
      <dgm:spPr/>
    </dgm:pt>
    <dgm:pt modelId="{619125F2-F81B-4FA6-854D-0379380DAACC}" type="pres">
      <dgm:prSet presAssocID="{F7CA9DB0-41B3-448B-94DC-F710A0BAB88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A6A7EB4-0833-406F-B337-3EC14F4FE8FA}" type="pres">
      <dgm:prSet presAssocID="{1FAE7DA2-BD6B-4E22-BDE4-5AB3CFA239AA}" presName="spacer" presStyleCnt="0"/>
      <dgm:spPr/>
    </dgm:pt>
    <dgm:pt modelId="{D4B4146A-5AD1-467C-B3CB-63A0C1DF2DD4}" type="pres">
      <dgm:prSet presAssocID="{95CC2AE0-0497-4C6D-9003-074CA7D806D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20E4C88-8FDD-4420-89BC-F4584C763E95}" type="pres">
      <dgm:prSet presAssocID="{91CF13A1-B25F-4D10-A23E-9F61C4511154}" presName="spacer" presStyleCnt="0"/>
      <dgm:spPr/>
    </dgm:pt>
    <dgm:pt modelId="{82FED149-9419-412F-A542-F05C7E770CF8}" type="pres">
      <dgm:prSet presAssocID="{76ED127C-5E3E-4B5D-ABD8-44300B23DA2D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6E7FD8C-404D-46F3-B992-CFFD31295463}" type="pres">
      <dgm:prSet presAssocID="{167737D6-644D-4D06-9C7B-5A372CEC7942}" presName="spacer" presStyleCnt="0"/>
      <dgm:spPr/>
    </dgm:pt>
    <dgm:pt modelId="{CCC8F308-30A9-4539-8F82-B02F77339384}" type="pres">
      <dgm:prSet presAssocID="{F376E7E8-FF74-449E-B656-026547147CE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E3AF4C01-9A98-4498-B2E7-314F2F57DE47}" type="presOf" srcId="{F376E7E8-FF74-449E-B656-026547147CE1}" destId="{CCC8F308-30A9-4539-8F82-B02F77339384}" srcOrd="0" destOrd="0" presId="urn:microsoft.com/office/officeart/2005/8/layout/vList2"/>
    <dgm:cxn modelId="{4FD97101-3F74-4615-9F91-76A794A99EBB}" type="presOf" srcId="{76ED127C-5E3E-4B5D-ABD8-44300B23DA2D}" destId="{82FED149-9419-412F-A542-F05C7E770CF8}" srcOrd="0" destOrd="0" presId="urn:microsoft.com/office/officeart/2005/8/layout/vList2"/>
    <dgm:cxn modelId="{279E165B-FE7A-4CED-8F51-284D684B2846}" srcId="{B5B1F352-7AC1-4FBB-9F75-21E367FCEFE0}" destId="{F7CA9DB0-41B3-448B-94DC-F710A0BAB885}" srcOrd="1" destOrd="0" parTransId="{735C7A98-80C6-45B3-BF53-2130C01AA60D}" sibTransId="{1FAE7DA2-BD6B-4E22-BDE4-5AB3CFA239AA}"/>
    <dgm:cxn modelId="{67359F42-8E11-4E5A-ACA3-777590285BF3}" type="presOf" srcId="{B5B1F352-7AC1-4FBB-9F75-21E367FCEFE0}" destId="{52E4509D-A7AA-48AE-B9A4-845C516B461F}" srcOrd="0" destOrd="0" presId="urn:microsoft.com/office/officeart/2005/8/layout/vList2"/>
    <dgm:cxn modelId="{C50C8C64-DE0E-40F0-AAC9-2F791686C77D}" type="presOf" srcId="{F7CA9DB0-41B3-448B-94DC-F710A0BAB885}" destId="{619125F2-F81B-4FA6-854D-0379380DAACC}" srcOrd="0" destOrd="0" presId="urn:microsoft.com/office/officeart/2005/8/layout/vList2"/>
    <dgm:cxn modelId="{94AE6452-684D-4238-A4B4-1A3FD7FB09D7}" srcId="{B5B1F352-7AC1-4FBB-9F75-21E367FCEFE0}" destId="{2158D5B1-C93A-4D90-8ED4-49F96E949CD5}" srcOrd="0" destOrd="0" parTransId="{64C91E8F-AAB4-490D-A6C5-E6C3C5E8AB82}" sibTransId="{17A32B9C-A924-4063-8548-AF75DED829A5}"/>
    <dgm:cxn modelId="{E905B874-8C3D-4169-BA4B-58C0112574A0}" srcId="{B5B1F352-7AC1-4FBB-9F75-21E367FCEFE0}" destId="{95CC2AE0-0497-4C6D-9003-074CA7D806D5}" srcOrd="2" destOrd="0" parTransId="{DCC6F1C7-3E36-4005-B880-E1737EE0362F}" sibTransId="{91CF13A1-B25F-4D10-A23E-9F61C4511154}"/>
    <dgm:cxn modelId="{74716676-AA55-4B05-946C-A59F94C7E830}" srcId="{B5B1F352-7AC1-4FBB-9F75-21E367FCEFE0}" destId="{F376E7E8-FF74-449E-B656-026547147CE1}" srcOrd="4" destOrd="0" parTransId="{6A15DD3F-2161-4486-AF52-747B8925D748}" sibTransId="{91541577-12C9-4178-BA50-4E6886954B15}"/>
    <dgm:cxn modelId="{39CB4997-F313-48FD-BC97-EAFE348A21B1}" type="presOf" srcId="{2158D5B1-C93A-4D90-8ED4-49F96E949CD5}" destId="{9A60B7FA-3DED-4707-A718-BDF4CAABBF78}" srcOrd="0" destOrd="0" presId="urn:microsoft.com/office/officeart/2005/8/layout/vList2"/>
    <dgm:cxn modelId="{F4531DA8-6729-4398-A3F4-8A740C6E17C8}" type="presOf" srcId="{95CC2AE0-0497-4C6D-9003-074CA7D806D5}" destId="{D4B4146A-5AD1-467C-B3CB-63A0C1DF2DD4}" srcOrd="0" destOrd="0" presId="urn:microsoft.com/office/officeart/2005/8/layout/vList2"/>
    <dgm:cxn modelId="{AD3DB1F2-009C-485D-B587-BDFA8D4C4E26}" srcId="{B5B1F352-7AC1-4FBB-9F75-21E367FCEFE0}" destId="{76ED127C-5E3E-4B5D-ABD8-44300B23DA2D}" srcOrd="3" destOrd="0" parTransId="{C06C4573-8AAF-4149-B5E5-F589CD397CFF}" sibTransId="{167737D6-644D-4D06-9C7B-5A372CEC7942}"/>
    <dgm:cxn modelId="{FC9E2BE9-264B-44A2-A7F4-A9FEF4B272AC}" type="presParOf" srcId="{52E4509D-A7AA-48AE-B9A4-845C516B461F}" destId="{9A60B7FA-3DED-4707-A718-BDF4CAABBF78}" srcOrd="0" destOrd="0" presId="urn:microsoft.com/office/officeart/2005/8/layout/vList2"/>
    <dgm:cxn modelId="{063518BE-C8C6-473D-96DD-0DF068E50A35}" type="presParOf" srcId="{52E4509D-A7AA-48AE-B9A4-845C516B461F}" destId="{36AB3ED7-E6ED-43ED-B2F5-FB1BD18F3479}" srcOrd="1" destOrd="0" presId="urn:microsoft.com/office/officeart/2005/8/layout/vList2"/>
    <dgm:cxn modelId="{30C199AE-06A4-487B-8D7C-B88B0470E999}" type="presParOf" srcId="{52E4509D-A7AA-48AE-B9A4-845C516B461F}" destId="{619125F2-F81B-4FA6-854D-0379380DAACC}" srcOrd="2" destOrd="0" presId="urn:microsoft.com/office/officeart/2005/8/layout/vList2"/>
    <dgm:cxn modelId="{FD61F790-9FFD-4031-8829-5EC27872E646}" type="presParOf" srcId="{52E4509D-A7AA-48AE-B9A4-845C516B461F}" destId="{BA6A7EB4-0833-406F-B337-3EC14F4FE8FA}" srcOrd="3" destOrd="0" presId="urn:microsoft.com/office/officeart/2005/8/layout/vList2"/>
    <dgm:cxn modelId="{F1572742-9EB5-4FFF-B3DB-57DC2EF4E655}" type="presParOf" srcId="{52E4509D-A7AA-48AE-B9A4-845C516B461F}" destId="{D4B4146A-5AD1-467C-B3CB-63A0C1DF2DD4}" srcOrd="4" destOrd="0" presId="urn:microsoft.com/office/officeart/2005/8/layout/vList2"/>
    <dgm:cxn modelId="{A382EB3C-BDFF-4C39-BAF1-8EC1279CE7B6}" type="presParOf" srcId="{52E4509D-A7AA-48AE-B9A4-845C516B461F}" destId="{E20E4C88-8FDD-4420-89BC-F4584C763E95}" srcOrd="5" destOrd="0" presId="urn:microsoft.com/office/officeart/2005/8/layout/vList2"/>
    <dgm:cxn modelId="{A1C78E60-9950-4C32-ADB2-46E2DFD56D28}" type="presParOf" srcId="{52E4509D-A7AA-48AE-B9A4-845C516B461F}" destId="{82FED149-9419-412F-A542-F05C7E770CF8}" srcOrd="6" destOrd="0" presId="urn:microsoft.com/office/officeart/2005/8/layout/vList2"/>
    <dgm:cxn modelId="{BB7D1E98-C4FA-45A5-A6A7-8C98A697EF93}" type="presParOf" srcId="{52E4509D-A7AA-48AE-B9A4-845C516B461F}" destId="{46E7FD8C-404D-46F3-B992-CFFD31295463}" srcOrd="7" destOrd="0" presId="urn:microsoft.com/office/officeart/2005/8/layout/vList2"/>
    <dgm:cxn modelId="{24CA618E-940B-4099-B59D-410541E05596}" type="presParOf" srcId="{52E4509D-A7AA-48AE-B9A4-845C516B461F}" destId="{CCC8F308-30A9-4539-8F82-B02F77339384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C680F-D4D5-4153-840A-E64616DE3A4B}">
      <dsp:nvSpPr>
        <dsp:cNvPr id="0" name=""/>
        <dsp:cNvSpPr/>
      </dsp:nvSpPr>
      <dsp:spPr>
        <a:xfrm>
          <a:off x="0" y="811121"/>
          <a:ext cx="1448851" cy="8693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Sect up test environment</a:t>
          </a:r>
        </a:p>
      </dsp:txBody>
      <dsp:txXfrm>
        <a:off x="25461" y="836582"/>
        <a:ext cx="1397929" cy="818388"/>
      </dsp:txXfrm>
    </dsp:sp>
    <dsp:sp modelId="{429EF28F-4C06-489E-802C-12C658C593C4}">
      <dsp:nvSpPr>
        <dsp:cNvPr id="0" name=""/>
        <dsp:cNvSpPr/>
      </dsp:nvSpPr>
      <dsp:spPr>
        <a:xfrm>
          <a:off x="1593736" y="1066118"/>
          <a:ext cx="307156" cy="3593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300" kern="1200"/>
        </a:p>
      </dsp:txBody>
      <dsp:txXfrm>
        <a:off x="1593736" y="1137981"/>
        <a:ext cx="215009" cy="215589"/>
      </dsp:txXfrm>
    </dsp:sp>
    <dsp:sp modelId="{78083803-EB4A-4A48-9EE9-F616689004FF}">
      <dsp:nvSpPr>
        <dsp:cNvPr id="0" name=""/>
        <dsp:cNvSpPr/>
      </dsp:nvSpPr>
      <dsp:spPr>
        <a:xfrm>
          <a:off x="2028391" y="811121"/>
          <a:ext cx="1448851" cy="8693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set recording options</a:t>
          </a:r>
        </a:p>
      </dsp:txBody>
      <dsp:txXfrm>
        <a:off x="2053852" y="836582"/>
        <a:ext cx="1397929" cy="818388"/>
      </dsp:txXfrm>
    </dsp:sp>
    <dsp:sp modelId="{688A2C6C-E961-4293-A3A6-2D80648083E2}">
      <dsp:nvSpPr>
        <dsp:cNvPr id="0" name=""/>
        <dsp:cNvSpPr/>
      </dsp:nvSpPr>
      <dsp:spPr>
        <a:xfrm>
          <a:off x="3622127" y="1066118"/>
          <a:ext cx="307156" cy="3593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300" kern="1200"/>
        </a:p>
      </dsp:txBody>
      <dsp:txXfrm>
        <a:off x="3622127" y="1137981"/>
        <a:ext cx="215009" cy="215589"/>
      </dsp:txXfrm>
    </dsp:sp>
    <dsp:sp modelId="{80790FA9-0097-4FE6-949D-B740CB701F37}">
      <dsp:nvSpPr>
        <dsp:cNvPr id="0" name=""/>
        <dsp:cNvSpPr/>
      </dsp:nvSpPr>
      <dsp:spPr>
        <a:xfrm>
          <a:off x="4056782" y="811121"/>
          <a:ext cx="1448851" cy="8693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Start Recording</a:t>
          </a:r>
        </a:p>
      </dsp:txBody>
      <dsp:txXfrm>
        <a:off x="4082243" y="836582"/>
        <a:ext cx="1397929" cy="818388"/>
      </dsp:txXfrm>
    </dsp:sp>
    <dsp:sp modelId="{D04F957E-FCA9-4908-90D2-628CFD538987}">
      <dsp:nvSpPr>
        <dsp:cNvPr id="0" name=""/>
        <dsp:cNvSpPr/>
      </dsp:nvSpPr>
      <dsp:spPr>
        <a:xfrm>
          <a:off x="5650518" y="1066118"/>
          <a:ext cx="307156" cy="3593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300" kern="1200"/>
        </a:p>
      </dsp:txBody>
      <dsp:txXfrm>
        <a:off x="5650518" y="1137981"/>
        <a:ext cx="215009" cy="215589"/>
      </dsp:txXfrm>
    </dsp:sp>
    <dsp:sp modelId="{F7DAFCE0-59BF-4376-9E15-6C721801933C}">
      <dsp:nvSpPr>
        <dsp:cNvPr id="0" name=""/>
        <dsp:cNvSpPr/>
      </dsp:nvSpPr>
      <dsp:spPr>
        <a:xfrm>
          <a:off x="6085174" y="811121"/>
          <a:ext cx="1448851" cy="8693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Perform user actions</a:t>
          </a:r>
        </a:p>
      </dsp:txBody>
      <dsp:txXfrm>
        <a:off x="6110635" y="836582"/>
        <a:ext cx="1397929" cy="818388"/>
      </dsp:txXfrm>
    </dsp:sp>
    <dsp:sp modelId="{B322384B-EF96-447B-8F8C-8151032A1AE9}">
      <dsp:nvSpPr>
        <dsp:cNvPr id="0" name=""/>
        <dsp:cNvSpPr/>
      </dsp:nvSpPr>
      <dsp:spPr>
        <a:xfrm>
          <a:off x="7678910" y="1066118"/>
          <a:ext cx="307156" cy="3593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300" kern="1200"/>
        </a:p>
      </dsp:txBody>
      <dsp:txXfrm>
        <a:off x="7678910" y="1137981"/>
        <a:ext cx="215009" cy="215589"/>
      </dsp:txXfrm>
    </dsp:sp>
    <dsp:sp modelId="{530C64F4-8F57-489B-B796-1DF4511F8A29}">
      <dsp:nvSpPr>
        <dsp:cNvPr id="0" name=""/>
        <dsp:cNvSpPr/>
      </dsp:nvSpPr>
      <dsp:spPr>
        <a:xfrm>
          <a:off x="8113565" y="811121"/>
          <a:ext cx="1448851" cy="8693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Insert verification points</a:t>
          </a:r>
        </a:p>
      </dsp:txBody>
      <dsp:txXfrm>
        <a:off x="8139026" y="836582"/>
        <a:ext cx="1397929" cy="818388"/>
      </dsp:txXfrm>
    </dsp:sp>
    <dsp:sp modelId="{9211A9B7-DB32-4840-B119-2FC24BE5E7FF}">
      <dsp:nvSpPr>
        <dsp:cNvPr id="0" name=""/>
        <dsp:cNvSpPr/>
      </dsp:nvSpPr>
      <dsp:spPr>
        <a:xfrm>
          <a:off x="9707301" y="1066118"/>
          <a:ext cx="307156" cy="3593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300" kern="1200"/>
        </a:p>
      </dsp:txBody>
      <dsp:txXfrm>
        <a:off x="9707301" y="1137981"/>
        <a:ext cx="215009" cy="215589"/>
      </dsp:txXfrm>
    </dsp:sp>
    <dsp:sp modelId="{6BD2A272-E955-4D12-A9E2-8A1B79FDDC71}">
      <dsp:nvSpPr>
        <dsp:cNvPr id="0" name=""/>
        <dsp:cNvSpPr/>
      </dsp:nvSpPr>
      <dsp:spPr>
        <a:xfrm>
          <a:off x="10141957" y="811121"/>
          <a:ext cx="1448851" cy="8693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End recording</a:t>
          </a:r>
        </a:p>
      </dsp:txBody>
      <dsp:txXfrm>
        <a:off x="10167418" y="836582"/>
        <a:ext cx="1397929" cy="8183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03C054-27E1-4DD9-AF06-7C514BE555ED}">
      <dsp:nvSpPr>
        <dsp:cNvPr id="0" name=""/>
        <dsp:cNvSpPr/>
      </dsp:nvSpPr>
      <dsp:spPr>
        <a:xfrm>
          <a:off x="5356" y="0"/>
          <a:ext cx="1601114" cy="9233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Set playback options</a:t>
          </a:r>
        </a:p>
      </dsp:txBody>
      <dsp:txXfrm>
        <a:off x="32399" y="27043"/>
        <a:ext cx="1547028" cy="869244"/>
      </dsp:txXfrm>
    </dsp:sp>
    <dsp:sp modelId="{0D21C611-1C1D-4D60-9D73-D414DCD5796F}">
      <dsp:nvSpPr>
        <dsp:cNvPr id="0" name=""/>
        <dsp:cNvSpPr/>
      </dsp:nvSpPr>
      <dsp:spPr>
        <a:xfrm>
          <a:off x="1766582" y="263126"/>
          <a:ext cx="339436" cy="3970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1766582" y="342541"/>
        <a:ext cx="237605" cy="238246"/>
      </dsp:txXfrm>
    </dsp:sp>
    <dsp:sp modelId="{8A1B49FF-976D-4A77-BCEC-D08B8C32D874}">
      <dsp:nvSpPr>
        <dsp:cNvPr id="0" name=""/>
        <dsp:cNvSpPr/>
      </dsp:nvSpPr>
      <dsp:spPr>
        <a:xfrm>
          <a:off x="2246916" y="0"/>
          <a:ext cx="1601114" cy="9233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Play back script</a:t>
          </a:r>
        </a:p>
      </dsp:txBody>
      <dsp:txXfrm>
        <a:off x="2273959" y="27043"/>
        <a:ext cx="1547028" cy="869244"/>
      </dsp:txXfrm>
    </dsp:sp>
    <dsp:sp modelId="{9D84C054-0A0B-4153-9F60-BB5C20936028}">
      <dsp:nvSpPr>
        <dsp:cNvPr id="0" name=""/>
        <dsp:cNvSpPr/>
      </dsp:nvSpPr>
      <dsp:spPr>
        <a:xfrm>
          <a:off x="4008142" y="263126"/>
          <a:ext cx="339436" cy="3970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4008142" y="342541"/>
        <a:ext cx="237605" cy="238246"/>
      </dsp:txXfrm>
    </dsp:sp>
    <dsp:sp modelId="{E5F6A4B2-6C95-4CDB-A42F-5410ABFB7759}">
      <dsp:nvSpPr>
        <dsp:cNvPr id="0" name=""/>
        <dsp:cNvSpPr/>
      </dsp:nvSpPr>
      <dsp:spPr>
        <a:xfrm>
          <a:off x="4488476" y="0"/>
          <a:ext cx="1601114" cy="9233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View and analyze results</a:t>
          </a:r>
        </a:p>
      </dsp:txBody>
      <dsp:txXfrm>
        <a:off x="4515519" y="27043"/>
        <a:ext cx="1547028" cy="8692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881306-2FBB-421D-8522-6956958CA48B}">
      <dsp:nvSpPr>
        <dsp:cNvPr id="0" name=""/>
        <dsp:cNvSpPr/>
      </dsp:nvSpPr>
      <dsp:spPr>
        <a:xfrm>
          <a:off x="0" y="17155"/>
          <a:ext cx="4313446" cy="46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Configure Applications </a:t>
          </a:r>
          <a:endParaRPr lang="en-IN" sz="2000" kern="1200"/>
        </a:p>
      </dsp:txBody>
      <dsp:txXfrm>
        <a:off x="22846" y="40001"/>
        <a:ext cx="4267754" cy="422308"/>
      </dsp:txXfrm>
    </dsp:sp>
    <dsp:sp modelId="{B16F8180-EBC4-44BC-A2E9-9B3CDCD67694}">
      <dsp:nvSpPr>
        <dsp:cNvPr id="0" name=""/>
        <dsp:cNvSpPr/>
      </dsp:nvSpPr>
      <dsp:spPr>
        <a:xfrm>
          <a:off x="0" y="542756"/>
          <a:ext cx="4313446" cy="46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Enable Environment </a:t>
          </a:r>
          <a:endParaRPr lang="en-IN" sz="2000" kern="1200"/>
        </a:p>
      </dsp:txBody>
      <dsp:txXfrm>
        <a:off x="22846" y="565602"/>
        <a:ext cx="4267754" cy="4223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9C789D-621D-457E-AE5B-0955B5C5CD37}">
      <dsp:nvSpPr>
        <dsp:cNvPr id="0" name=""/>
        <dsp:cNvSpPr/>
      </dsp:nvSpPr>
      <dsp:spPr>
        <a:xfrm>
          <a:off x="0" y="1017"/>
          <a:ext cx="4035973" cy="514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Playback Settings</a:t>
          </a:r>
          <a:endParaRPr lang="en-IN" sz="2200" kern="1200"/>
        </a:p>
      </dsp:txBody>
      <dsp:txXfrm>
        <a:off x="25130" y="26147"/>
        <a:ext cx="3985713" cy="464540"/>
      </dsp:txXfrm>
    </dsp:sp>
    <dsp:sp modelId="{940F78F6-48E5-4BE0-99D5-27759D89BDD5}">
      <dsp:nvSpPr>
        <dsp:cNvPr id="0" name=""/>
        <dsp:cNvSpPr/>
      </dsp:nvSpPr>
      <dsp:spPr>
        <a:xfrm>
          <a:off x="0" y="579177"/>
          <a:ext cx="4035973" cy="514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Logging</a:t>
          </a:r>
          <a:endParaRPr lang="en-IN" sz="2200" kern="1200"/>
        </a:p>
      </dsp:txBody>
      <dsp:txXfrm>
        <a:off x="25130" y="604307"/>
        <a:ext cx="3985713" cy="464540"/>
      </dsp:txXfrm>
    </dsp:sp>
    <dsp:sp modelId="{1A1D272F-E089-44B6-ACDB-437BCFB90ABF}">
      <dsp:nvSpPr>
        <dsp:cNvPr id="0" name=""/>
        <dsp:cNvSpPr/>
      </dsp:nvSpPr>
      <dsp:spPr>
        <a:xfrm>
          <a:off x="0" y="1157338"/>
          <a:ext cx="4035973" cy="514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Mouse Delays</a:t>
          </a:r>
          <a:endParaRPr lang="en-IN" sz="2200" kern="1200"/>
        </a:p>
      </dsp:txBody>
      <dsp:txXfrm>
        <a:off x="25130" y="1182468"/>
        <a:ext cx="3985713" cy="464540"/>
      </dsp:txXfrm>
    </dsp:sp>
    <dsp:sp modelId="{95560C8F-E2E0-46C2-87DD-73373FD8160E}">
      <dsp:nvSpPr>
        <dsp:cNvPr id="0" name=""/>
        <dsp:cNvSpPr/>
      </dsp:nvSpPr>
      <dsp:spPr>
        <a:xfrm>
          <a:off x="0" y="1735498"/>
          <a:ext cx="4035973" cy="514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Other Delays</a:t>
          </a:r>
          <a:endParaRPr lang="en-IN" sz="2200" kern="1200"/>
        </a:p>
      </dsp:txBody>
      <dsp:txXfrm>
        <a:off x="25130" y="1760628"/>
        <a:ext cx="3985713" cy="4645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60B7FA-3DED-4707-A718-BDF4CAABBF78}">
      <dsp:nvSpPr>
        <dsp:cNvPr id="0" name=""/>
        <dsp:cNvSpPr/>
      </dsp:nvSpPr>
      <dsp:spPr>
        <a:xfrm>
          <a:off x="0" y="276446"/>
          <a:ext cx="4620872" cy="397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Text</a:t>
          </a:r>
        </a:p>
      </dsp:txBody>
      <dsp:txXfrm>
        <a:off x="19419" y="295865"/>
        <a:ext cx="4582034" cy="358962"/>
      </dsp:txXfrm>
    </dsp:sp>
    <dsp:sp modelId="{619125F2-F81B-4FA6-854D-0379380DAACC}">
      <dsp:nvSpPr>
        <dsp:cNvPr id="0" name=""/>
        <dsp:cNvSpPr/>
      </dsp:nvSpPr>
      <dsp:spPr>
        <a:xfrm>
          <a:off x="0" y="723206"/>
          <a:ext cx="4620872" cy="397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HTML</a:t>
          </a:r>
        </a:p>
      </dsp:txBody>
      <dsp:txXfrm>
        <a:off x="19419" y="742625"/>
        <a:ext cx="4582034" cy="358962"/>
      </dsp:txXfrm>
    </dsp:sp>
    <dsp:sp modelId="{D4B4146A-5AD1-467C-B3CB-63A0C1DF2DD4}">
      <dsp:nvSpPr>
        <dsp:cNvPr id="0" name=""/>
        <dsp:cNvSpPr/>
      </dsp:nvSpPr>
      <dsp:spPr>
        <a:xfrm>
          <a:off x="0" y="1169966"/>
          <a:ext cx="4620872" cy="397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TPTP (Test &amp; Performance Tools Platform)</a:t>
          </a:r>
        </a:p>
      </dsp:txBody>
      <dsp:txXfrm>
        <a:off x="19419" y="1189385"/>
        <a:ext cx="4582034" cy="358962"/>
      </dsp:txXfrm>
    </dsp:sp>
    <dsp:sp modelId="{82FED149-9419-412F-A542-F05C7E770CF8}">
      <dsp:nvSpPr>
        <dsp:cNvPr id="0" name=""/>
        <dsp:cNvSpPr/>
      </dsp:nvSpPr>
      <dsp:spPr>
        <a:xfrm>
          <a:off x="0" y="1616726"/>
          <a:ext cx="4620872" cy="397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XML</a:t>
          </a:r>
        </a:p>
      </dsp:txBody>
      <dsp:txXfrm>
        <a:off x="19419" y="1636145"/>
        <a:ext cx="4582034" cy="358962"/>
      </dsp:txXfrm>
    </dsp:sp>
    <dsp:sp modelId="{CCC8F308-30A9-4539-8F82-B02F77339384}">
      <dsp:nvSpPr>
        <dsp:cNvPr id="0" name=""/>
        <dsp:cNvSpPr/>
      </dsp:nvSpPr>
      <dsp:spPr>
        <a:xfrm>
          <a:off x="0" y="2063486"/>
          <a:ext cx="4620872" cy="397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JSON</a:t>
          </a:r>
        </a:p>
      </dsp:txBody>
      <dsp:txXfrm>
        <a:off x="19419" y="2082905"/>
        <a:ext cx="4582034" cy="3589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6913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29AF3E-7BE9-4052-8280-88512053C2B4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188A34-F23F-406E-92D1-31DDD689A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985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188A34-F23F-406E-92D1-31DDD689A69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4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8543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46751"/>
            <a:ext cx="3278155" cy="474724"/>
          </a:xfrm>
        </p:spPr>
        <p:txBody>
          <a:bodyPr/>
          <a:lstStyle>
            <a:lvl1pPr>
              <a:defRPr sz="2133" b="1">
                <a:latin typeface="Gotham HTF Book" charset="0"/>
                <a:ea typeface="Gotham HTF Book" charset="0"/>
                <a:cs typeface="Gotham HTF Book" charset="0"/>
              </a:defRPr>
            </a:lvl1pPr>
          </a:lstStyle>
          <a:p>
            <a:fld id="{CA3F9CEB-8669-41F6-8D8B-13E7895C97DD}" type="datetimeFigureOut">
              <a:rPr lang="en-IN" smtClean="0"/>
              <a:t>22-10-2024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4400"/>
            <a:ext cx="12192000" cy="247091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35360" y="5099980"/>
            <a:ext cx="11602072" cy="656655"/>
          </a:xfrm>
        </p:spPr>
        <p:txBody>
          <a:bodyPr vert="horz" wrap="square" lIns="0" tIns="0" rIns="0" bIns="0" rtlCol="0">
            <a:spAutoFit/>
          </a:bodyPr>
          <a:lstStyle>
            <a:lvl1pPr algn="r"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59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631" y="190239"/>
            <a:ext cx="11564999" cy="656655"/>
          </a:xfrm>
        </p:spPr>
        <p:txBody>
          <a:bodyPr vert="horz" wrap="square" lIns="0" tIns="0" rIns="0" bIns="0" rtlCol="0" anchor="ctr">
            <a:spAutoFit/>
          </a:bodyPr>
          <a:lstStyle>
            <a:lvl1pPr algn="ctr"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 algn="l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437" y="1266271"/>
            <a:ext cx="5496520" cy="485989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3200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1pPr>
            <a:lvl2pPr>
              <a:defRPr lang="en-US" sz="2133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2pPr>
            <a:lvl3pPr>
              <a:defRPr lang="en-US" sz="24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3pPr>
            <a:lvl4pPr>
              <a:defRPr lang="en-US" sz="2133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4pPr>
            <a:lvl5pPr>
              <a:defRPr lang="en-IN" sz="2133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7893" y="1263651"/>
            <a:ext cx="5894249" cy="486251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3200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1pPr>
            <a:lvl2pPr>
              <a:defRPr lang="en-US" sz="2133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2pPr>
            <a:lvl3pPr>
              <a:defRPr lang="en-US" sz="24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3pPr>
            <a:lvl4pPr>
              <a:defRPr lang="en-US" sz="2133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4pPr>
            <a:lvl5pPr>
              <a:defRPr lang="en-IN" sz="2133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2" name="object 2"/>
          <p:cNvSpPr/>
          <p:nvPr/>
        </p:nvSpPr>
        <p:spPr>
          <a:xfrm flipV="1">
            <a:off x="205251" y="1114830"/>
            <a:ext cx="11586893" cy="66180"/>
          </a:xfrm>
          <a:custGeom>
            <a:avLst/>
            <a:gdLst/>
            <a:ahLst/>
            <a:cxnLst/>
            <a:rect l="l" t="t" r="r" b="b"/>
            <a:pathLst>
              <a:path w="10424160">
                <a:moveTo>
                  <a:pt x="0" y="0"/>
                </a:moveTo>
                <a:lnTo>
                  <a:pt x="10424154" y="0"/>
                </a:lnTo>
              </a:path>
            </a:pathLst>
          </a:custGeom>
        </p:spPr>
        <p:txBody>
          <a:bodyPr vert="horz" lIns="121920" tIns="60960" rIns="121920" bIns="60960" rtlCol="0">
            <a:normAutofit fontScale="25000" lnSpcReduction="20000"/>
          </a:bodyPr>
          <a:lstStyle/>
          <a:p>
            <a:pPr marL="457189" lvl="0" indent="-457189">
              <a:spcBef>
                <a:spcPct val="20000"/>
              </a:spcBef>
              <a:buFont typeface="Arial" pitchFamily="34" charset="0"/>
              <a:buChar char="•"/>
            </a:pPr>
            <a:endParaRPr sz="3200" b="1">
              <a:solidFill>
                <a:srgbClr val="404040"/>
              </a:solidFill>
              <a:latin typeface="Proxima Nova Rg"/>
              <a:cs typeface="Proxima Nova Rg"/>
            </a:endParaRPr>
          </a:p>
        </p:txBody>
      </p:sp>
      <p:sp>
        <p:nvSpPr>
          <p:cNvPr id="17" name="object 2"/>
          <p:cNvSpPr/>
          <p:nvPr/>
        </p:nvSpPr>
        <p:spPr>
          <a:xfrm flipV="1">
            <a:off x="269747" y="1028734"/>
            <a:ext cx="11586893" cy="66180"/>
          </a:xfrm>
          <a:custGeom>
            <a:avLst/>
            <a:gdLst/>
            <a:ahLst/>
            <a:cxnLst/>
            <a:rect l="l" t="t" r="r" b="b"/>
            <a:pathLst>
              <a:path w="10424160">
                <a:moveTo>
                  <a:pt x="0" y="0"/>
                </a:moveTo>
                <a:lnTo>
                  <a:pt x="10424154" y="0"/>
                </a:lnTo>
              </a:path>
            </a:pathLst>
          </a:custGeom>
          <a:ln w="12703">
            <a:solidFill>
              <a:srgbClr val="7F8285"/>
            </a:solidFill>
            <a:prstDash val="dash"/>
          </a:ln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5841"/>
            <a:ext cx="12212869" cy="59378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800523" y="6311272"/>
            <a:ext cx="1508357" cy="256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067" b="0" i="0">
                <a:solidFill>
                  <a:schemeClr val="bg1"/>
                </a:solidFill>
                <a:latin typeface="Proxima Nova Rg" panose="02000506030000020004" pitchFamily="50" charset="0"/>
                <a:cs typeface="Gotham HTF Book"/>
              </a:rPr>
              <a:t>www.cloudthat.com</a:t>
            </a:r>
          </a:p>
        </p:txBody>
      </p:sp>
    </p:spTree>
    <p:extLst>
      <p:ext uri="{BB962C8B-B14F-4D97-AF65-F5344CB8AC3E}">
        <p14:creationId xmlns:p14="http://schemas.microsoft.com/office/powerpoint/2010/main" val="2710825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765" y="205643"/>
            <a:ext cx="10972800" cy="656655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 algn="l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53326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1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6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CA3F9CEB-8669-41F6-8D8B-13E7895C97DD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6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0161054-E526-4D10-8B38-59C6678540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80300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F9CEB-8669-41F6-8D8B-13E7895C97DD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61054-E526-4D10-8B38-59C6678540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2716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94852" y="1"/>
            <a:ext cx="3997149" cy="615610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3920" y="621802"/>
            <a:ext cx="7440547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1" y="1137921"/>
            <a:ext cx="7295842" cy="873760"/>
          </a:xfrm>
        </p:spPr>
        <p:txBody>
          <a:bodyPr/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09601" y="2311401"/>
            <a:ext cx="3578253" cy="3844704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27190" y="2311402"/>
            <a:ext cx="3578253" cy="1254759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7190" y="4236721"/>
            <a:ext cx="3578253" cy="1944160"/>
          </a:xfrm>
        </p:spPr>
        <p:txBody>
          <a:bodyPr numCol="1"/>
          <a:lstStyle>
            <a:lvl1pPr marL="0" indent="0">
              <a:buNone/>
              <a:defRPr sz="1799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</a:t>
            </a:r>
          </a:p>
        </p:txBody>
      </p:sp>
    </p:spTree>
    <p:extLst>
      <p:ext uri="{BB962C8B-B14F-4D97-AF65-F5344CB8AC3E}">
        <p14:creationId xmlns:p14="http://schemas.microsoft.com/office/powerpoint/2010/main" val="13057115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46751"/>
            <a:ext cx="3278155" cy="474724"/>
          </a:xfrm>
        </p:spPr>
        <p:txBody>
          <a:bodyPr/>
          <a:lstStyle>
            <a:lvl1pPr>
              <a:defRPr sz="2133" b="1">
                <a:latin typeface="Gotham HTF Book" charset="0"/>
                <a:ea typeface="Gotham HTF Book" charset="0"/>
                <a:cs typeface="Gotham HTF Book" charset="0"/>
              </a:defRPr>
            </a:lvl1pPr>
          </a:lstStyle>
          <a:p>
            <a:fld id="{CA3F9CEB-8669-41F6-8D8B-13E7895C97DD}" type="datetimeFigureOut">
              <a:rPr lang="en-IN" smtClean="0"/>
              <a:t>22-10-2024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4400"/>
            <a:ext cx="12192000" cy="247091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35360" y="5099980"/>
            <a:ext cx="11602072" cy="656655"/>
          </a:xfrm>
        </p:spPr>
        <p:txBody>
          <a:bodyPr vert="horz" wrap="square" lIns="0" tIns="0" rIns="0" bIns="0" rtlCol="0">
            <a:spAutoFit/>
          </a:bodyPr>
          <a:lstStyle>
            <a:lvl1pPr algn="r"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08453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71" y="188295"/>
            <a:ext cx="11602072" cy="656655"/>
          </a:xfrm>
        </p:spPr>
        <p:txBody>
          <a:bodyPr vert="horz" wrap="square" lIns="0" tIns="0" rIns="0" bIns="0" rtlCol="0">
            <a:spAutoFit/>
          </a:bodyPr>
          <a:lstStyle>
            <a:lvl1pPr algn="l"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891" y="1381931"/>
            <a:ext cx="11575252" cy="4726885"/>
          </a:xfrm>
        </p:spPr>
        <p:txBody>
          <a:bodyPr>
            <a:normAutofit/>
          </a:bodyPr>
          <a:lstStyle>
            <a:lvl1pPr>
              <a:defRPr lang="en-US" sz="3200" b="0" kern="120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1pPr>
            <a:lvl2pPr>
              <a:defRPr lang="en-US" sz="2133" b="0" kern="120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2pPr>
            <a:lvl3pPr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3pPr>
            <a:lvl4pPr>
              <a:defRPr sz="2133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4pPr>
            <a:lvl5pPr>
              <a:defRPr sz="2133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5841"/>
            <a:ext cx="12212869" cy="593787"/>
          </a:xfrm>
          <a:prstGeom prst="rect">
            <a:avLst/>
          </a:prstGeom>
        </p:spPr>
      </p:pic>
      <p:sp>
        <p:nvSpPr>
          <p:cNvPr id="8" name="object 2"/>
          <p:cNvSpPr/>
          <p:nvPr/>
        </p:nvSpPr>
        <p:spPr>
          <a:xfrm flipV="1">
            <a:off x="205251" y="1114830"/>
            <a:ext cx="11586893" cy="66180"/>
          </a:xfrm>
          <a:custGeom>
            <a:avLst/>
            <a:gdLst/>
            <a:ahLst/>
            <a:cxnLst/>
            <a:rect l="l" t="t" r="r" b="b"/>
            <a:pathLst>
              <a:path w="10424160">
                <a:moveTo>
                  <a:pt x="0" y="0"/>
                </a:moveTo>
                <a:lnTo>
                  <a:pt x="10424154" y="0"/>
                </a:lnTo>
              </a:path>
            </a:pathLst>
          </a:custGeom>
          <a:ln w="12703">
            <a:solidFill>
              <a:srgbClr val="7F8285"/>
            </a:solidFill>
            <a:prstDash val="dash"/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TextBox 8"/>
          <p:cNvSpPr txBox="1"/>
          <p:nvPr/>
        </p:nvSpPr>
        <p:spPr>
          <a:xfrm>
            <a:off x="10800523" y="6311272"/>
            <a:ext cx="1508357" cy="256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067" b="0" i="0">
                <a:solidFill>
                  <a:schemeClr val="bg1"/>
                </a:solidFill>
                <a:latin typeface="Proxima Nova Rg" panose="02000506030000020004" pitchFamily="50" charset="0"/>
                <a:cs typeface="Gotham HTF Book"/>
              </a:rPr>
              <a:t>www.cloudthat.com</a:t>
            </a:r>
          </a:p>
        </p:txBody>
      </p:sp>
    </p:spTree>
    <p:extLst>
      <p:ext uri="{BB962C8B-B14F-4D97-AF65-F5344CB8AC3E}">
        <p14:creationId xmlns:p14="http://schemas.microsoft.com/office/powerpoint/2010/main" val="37308685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5841"/>
            <a:ext cx="12212869" cy="5937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800523" y="6311272"/>
            <a:ext cx="1508357" cy="256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067" b="0" i="0">
                <a:solidFill>
                  <a:schemeClr val="bg1"/>
                </a:solidFill>
                <a:latin typeface="Proxima Nova Rg" panose="02000506030000020004" pitchFamily="50" charset="0"/>
                <a:cs typeface="Gotham HTF Book"/>
              </a:rPr>
              <a:t>www.cloudthat.com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988840"/>
            <a:ext cx="12212869" cy="2208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05399" y="2764635"/>
            <a:ext cx="11602072" cy="656655"/>
          </a:xfrm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algn="ctr">
              <a:defRPr lang="en-IN" sz="4267" b="0" i="0" spc="-167" dirty="0">
                <a:solidFill>
                  <a:schemeClr val="bg1"/>
                </a:solidFill>
                <a:latin typeface="Proxima Nova Rg"/>
                <a:cs typeface="Proxima Nova Rg"/>
              </a:defRPr>
            </a:lvl1pPr>
          </a:lstStyle>
          <a:p>
            <a:pPr marL="16933"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13340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631" y="190239"/>
            <a:ext cx="11564999" cy="656655"/>
          </a:xfrm>
        </p:spPr>
        <p:txBody>
          <a:bodyPr vert="horz" wrap="square" lIns="0" tIns="0" rIns="0" bIns="0" rtlCol="0" anchor="ctr">
            <a:spAutoFit/>
          </a:bodyPr>
          <a:lstStyle>
            <a:lvl1pPr algn="ctr"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 algn="l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437" y="1266271"/>
            <a:ext cx="5496520" cy="485989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3200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1pPr>
            <a:lvl2pPr>
              <a:defRPr lang="en-US" sz="2133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2pPr>
            <a:lvl3pPr>
              <a:defRPr lang="en-US" sz="24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3pPr>
            <a:lvl4pPr>
              <a:defRPr lang="en-US" sz="2133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4pPr>
            <a:lvl5pPr>
              <a:defRPr lang="en-IN" sz="2133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7893" y="1263651"/>
            <a:ext cx="5894249" cy="486251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3200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1pPr>
            <a:lvl2pPr>
              <a:defRPr lang="en-US" sz="2133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2pPr>
            <a:lvl3pPr>
              <a:defRPr lang="en-US" sz="24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3pPr>
            <a:lvl4pPr>
              <a:defRPr lang="en-US" sz="2133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4pPr>
            <a:lvl5pPr>
              <a:defRPr lang="en-IN" sz="2133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2" name="object 2"/>
          <p:cNvSpPr/>
          <p:nvPr/>
        </p:nvSpPr>
        <p:spPr>
          <a:xfrm flipV="1">
            <a:off x="205251" y="1114830"/>
            <a:ext cx="11586893" cy="66180"/>
          </a:xfrm>
          <a:custGeom>
            <a:avLst/>
            <a:gdLst/>
            <a:ahLst/>
            <a:cxnLst/>
            <a:rect l="l" t="t" r="r" b="b"/>
            <a:pathLst>
              <a:path w="10424160">
                <a:moveTo>
                  <a:pt x="0" y="0"/>
                </a:moveTo>
                <a:lnTo>
                  <a:pt x="10424154" y="0"/>
                </a:lnTo>
              </a:path>
            </a:pathLst>
          </a:custGeom>
        </p:spPr>
        <p:txBody>
          <a:bodyPr vert="horz" lIns="121920" tIns="60960" rIns="121920" bIns="60960" rtlCol="0">
            <a:normAutofit fontScale="25000" lnSpcReduction="20000"/>
          </a:bodyPr>
          <a:lstStyle/>
          <a:p>
            <a:pPr marL="457189" lvl="0" indent="-457189">
              <a:spcBef>
                <a:spcPct val="20000"/>
              </a:spcBef>
              <a:buFont typeface="Arial" pitchFamily="34" charset="0"/>
              <a:buChar char="•"/>
            </a:pPr>
            <a:endParaRPr sz="3200" b="1">
              <a:solidFill>
                <a:srgbClr val="404040"/>
              </a:solidFill>
              <a:latin typeface="Proxima Nova Rg"/>
              <a:cs typeface="Proxima Nova Rg"/>
            </a:endParaRPr>
          </a:p>
        </p:txBody>
      </p:sp>
      <p:sp>
        <p:nvSpPr>
          <p:cNvPr id="17" name="object 2"/>
          <p:cNvSpPr/>
          <p:nvPr/>
        </p:nvSpPr>
        <p:spPr>
          <a:xfrm flipV="1">
            <a:off x="269747" y="1028734"/>
            <a:ext cx="11586893" cy="66180"/>
          </a:xfrm>
          <a:custGeom>
            <a:avLst/>
            <a:gdLst/>
            <a:ahLst/>
            <a:cxnLst/>
            <a:rect l="l" t="t" r="r" b="b"/>
            <a:pathLst>
              <a:path w="10424160">
                <a:moveTo>
                  <a:pt x="0" y="0"/>
                </a:moveTo>
                <a:lnTo>
                  <a:pt x="10424154" y="0"/>
                </a:lnTo>
              </a:path>
            </a:pathLst>
          </a:custGeom>
          <a:ln w="12703">
            <a:solidFill>
              <a:srgbClr val="7F8285"/>
            </a:solidFill>
            <a:prstDash val="dash"/>
          </a:ln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5841"/>
            <a:ext cx="12212869" cy="59378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800523" y="6311272"/>
            <a:ext cx="1508357" cy="256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067" b="0" i="0">
                <a:solidFill>
                  <a:schemeClr val="bg1"/>
                </a:solidFill>
                <a:latin typeface="Proxima Nova Rg" panose="02000506030000020004" pitchFamily="50" charset="0"/>
                <a:cs typeface="Gotham HTF Book"/>
              </a:rPr>
              <a:t>www.cloudthat.com</a:t>
            </a:r>
          </a:p>
        </p:txBody>
      </p:sp>
    </p:spTree>
    <p:extLst>
      <p:ext uri="{BB962C8B-B14F-4D97-AF65-F5344CB8AC3E}">
        <p14:creationId xmlns:p14="http://schemas.microsoft.com/office/powerpoint/2010/main" val="16581153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765" y="205643"/>
            <a:ext cx="10972800" cy="656655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 algn="l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1477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71" y="188295"/>
            <a:ext cx="11602072" cy="656655"/>
          </a:xfrm>
        </p:spPr>
        <p:txBody>
          <a:bodyPr vert="horz" wrap="square" lIns="0" tIns="0" rIns="0" bIns="0" rtlCol="0">
            <a:spAutoFit/>
          </a:bodyPr>
          <a:lstStyle>
            <a:lvl1pPr algn="l"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891" y="1381931"/>
            <a:ext cx="11575252" cy="4726885"/>
          </a:xfrm>
        </p:spPr>
        <p:txBody>
          <a:bodyPr>
            <a:normAutofit/>
          </a:bodyPr>
          <a:lstStyle>
            <a:lvl1pPr>
              <a:defRPr lang="en-US" sz="3200" b="0" kern="120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1pPr>
            <a:lvl2pPr>
              <a:defRPr lang="en-US" sz="2133" b="0" kern="120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2pPr>
            <a:lvl3pPr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3pPr>
            <a:lvl4pPr>
              <a:defRPr sz="2133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4pPr>
            <a:lvl5pPr>
              <a:defRPr sz="2133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5841"/>
            <a:ext cx="12212869" cy="593787"/>
          </a:xfrm>
          <a:prstGeom prst="rect">
            <a:avLst/>
          </a:prstGeom>
        </p:spPr>
      </p:pic>
      <p:sp>
        <p:nvSpPr>
          <p:cNvPr id="8" name="object 2"/>
          <p:cNvSpPr/>
          <p:nvPr/>
        </p:nvSpPr>
        <p:spPr>
          <a:xfrm flipV="1">
            <a:off x="205251" y="1114830"/>
            <a:ext cx="11586893" cy="66180"/>
          </a:xfrm>
          <a:custGeom>
            <a:avLst/>
            <a:gdLst/>
            <a:ahLst/>
            <a:cxnLst/>
            <a:rect l="l" t="t" r="r" b="b"/>
            <a:pathLst>
              <a:path w="10424160">
                <a:moveTo>
                  <a:pt x="0" y="0"/>
                </a:moveTo>
                <a:lnTo>
                  <a:pt x="10424154" y="0"/>
                </a:lnTo>
              </a:path>
            </a:pathLst>
          </a:custGeom>
          <a:ln w="12703">
            <a:solidFill>
              <a:srgbClr val="7F8285"/>
            </a:solidFill>
            <a:prstDash val="dash"/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TextBox 8"/>
          <p:cNvSpPr txBox="1"/>
          <p:nvPr/>
        </p:nvSpPr>
        <p:spPr>
          <a:xfrm>
            <a:off x="10800523" y="6311272"/>
            <a:ext cx="1508357" cy="256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067" b="0" i="0">
                <a:solidFill>
                  <a:schemeClr val="bg1"/>
                </a:solidFill>
                <a:latin typeface="Proxima Nova Rg" panose="02000506030000020004" pitchFamily="50" charset="0"/>
                <a:cs typeface="Gotham HTF Book"/>
              </a:rPr>
              <a:t>www.cloudthat.com</a:t>
            </a:r>
          </a:p>
        </p:txBody>
      </p:sp>
    </p:spTree>
    <p:extLst>
      <p:ext uri="{BB962C8B-B14F-4D97-AF65-F5344CB8AC3E}">
        <p14:creationId xmlns:p14="http://schemas.microsoft.com/office/powerpoint/2010/main" val="692966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1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6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CA3F9CEB-8669-41F6-8D8B-13E7895C97DD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6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0161054-E526-4D10-8B38-59C6678540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7114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5841"/>
            <a:ext cx="12212869" cy="5937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800523" y="6311272"/>
            <a:ext cx="1508357" cy="256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067" b="0" i="0">
                <a:solidFill>
                  <a:schemeClr val="bg1"/>
                </a:solidFill>
                <a:latin typeface="Proxima Nova Rg" panose="02000506030000020004" pitchFamily="50" charset="0"/>
                <a:cs typeface="Gotham HTF Book"/>
              </a:rPr>
              <a:t>www.cloudthat.com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988840"/>
            <a:ext cx="12212869" cy="2208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05399" y="2764635"/>
            <a:ext cx="11602072" cy="656655"/>
          </a:xfrm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algn="ctr">
              <a:defRPr lang="en-IN" sz="4267" b="0" i="0" spc="-167" dirty="0">
                <a:solidFill>
                  <a:schemeClr val="bg1"/>
                </a:solidFill>
                <a:latin typeface="Proxima Nova Rg"/>
                <a:cs typeface="Proxima Nova Rg"/>
              </a:defRPr>
            </a:lvl1pPr>
          </a:lstStyle>
          <a:p>
            <a:pPr marL="16933"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71135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631" y="190239"/>
            <a:ext cx="11564999" cy="656655"/>
          </a:xfrm>
        </p:spPr>
        <p:txBody>
          <a:bodyPr vert="horz" wrap="square" lIns="0" tIns="0" rIns="0" bIns="0" rtlCol="0" anchor="ctr">
            <a:spAutoFit/>
          </a:bodyPr>
          <a:lstStyle>
            <a:lvl1pPr algn="ctr"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 algn="l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437" y="1266271"/>
            <a:ext cx="5496520" cy="485989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3200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1pPr>
            <a:lvl2pPr>
              <a:defRPr lang="en-US" sz="2133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2pPr>
            <a:lvl3pPr>
              <a:defRPr lang="en-US" sz="24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3pPr>
            <a:lvl4pPr>
              <a:defRPr lang="en-US" sz="2133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4pPr>
            <a:lvl5pPr>
              <a:defRPr lang="en-IN" sz="2133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7893" y="1263651"/>
            <a:ext cx="5894249" cy="486251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3200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1pPr>
            <a:lvl2pPr>
              <a:defRPr lang="en-US" sz="2133" b="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2pPr>
            <a:lvl3pPr>
              <a:defRPr lang="en-US" sz="24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3pPr>
            <a:lvl4pPr>
              <a:defRPr lang="en-US" sz="2133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4pPr>
            <a:lvl5pPr>
              <a:defRPr lang="en-IN" sz="2133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2" name="object 2"/>
          <p:cNvSpPr/>
          <p:nvPr/>
        </p:nvSpPr>
        <p:spPr>
          <a:xfrm flipV="1">
            <a:off x="205251" y="1114830"/>
            <a:ext cx="11586893" cy="66180"/>
          </a:xfrm>
          <a:custGeom>
            <a:avLst/>
            <a:gdLst/>
            <a:ahLst/>
            <a:cxnLst/>
            <a:rect l="l" t="t" r="r" b="b"/>
            <a:pathLst>
              <a:path w="10424160">
                <a:moveTo>
                  <a:pt x="0" y="0"/>
                </a:moveTo>
                <a:lnTo>
                  <a:pt x="10424154" y="0"/>
                </a:lnTo>
              </a:path>
            </a:pathLst>
          </a:custGeom>
        </p:spPr>
        <p:txBody>
          <a:bodyPr vert="horz" lIns="121920" tIns="60960" rIns="121920" bIns="60960" rtlCol="0">
            <a:normAutofit fontScale="25000" lnSpcReduction="20000"/>
          </a:bodyPr>
          <a:lstStyle/>
          <a:p>
            <a:pPr marL="457189" lvl="0" indent="-457189">
              <a:spcBef>
                <a:spcPct val="20000"/>
              </a:spcBef>
              <a:buFont typeface="Arial" pitchFamily="34" charset="0"/>
              <a:buChar char="•"/>
            </a:pPr>
            <a:endParaRPr sz="3200" b="1">
              <a:solidFill>
                <a:srgbClr val="404040"/>
              </a:solidFill>
              <a:latin typeface="Proxima Nova Rg"/>
              <a:cs typeface="Proxima Nova Rg"/>
            </a:endParaRPr>
          </a:p>
        </p:txBody>
      </p:sp>
      <p:sp>
        <p:nvSpPr>
          <p:cNvPr id="17" name="object 2"/>
          <p:cNvSpPr/>
          <p:nvPr/>
        </p:nvSpPr>
        <p:spPr>
          <a:xfrm flipV="1">
            <a:off x="269747" y="1028734"/>
            <a:ext cx="11586893" cy="66180"/>
          </a:xfrm>
          <a:custGeom>
            <a:avLst/>
            <a:gdLst/>
            <a:ahLst/>
            <a:cxnLst/>
            <a:rect l="l" t="t" r="r" b="b"/>
            <a:pathLst>
              <a:path w="10424160">
                <a:moveTo>
                  <a:pt x="0" y="0"/>
                </a:moveTo>
                <a:lnTo>
                  <a:pt x="10424154" y="0"/>
                </a:lnTo>
              </a:path>
            </a:pathLst>
          </a:custGeom>
          <a:ln w="12703">
            <a:solidFill>
              <a:srgbClr val="7F8285"/>
            </a:solidFill>
            <a:prstDash val="dash"/>
          </a:ln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5841"/>
            <a:ext cx="12212869" cy="59378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800523" y="6311272"/>
            <a:ext cx="1508357" cy="256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067" b="0" i="0">
                <a:solidFill>
                  <a:schemeClr val="bg1"/>
                </a:solidFill>
                <a:latin typeface="Proxima Nova Rg" panose="02000506030000020004" pitchFamily="50" charset="0"/>
                <a:cs typeface="Gotham HTF Book"/>
              </a:rPr>
              <a:t>www.cloudthat.com</a:t>
            </a:r>
          </a:p>
        </p:txBody>
      </p:sp>
    </p:spTree>
    <p:extLst>
      <p:ext uri="{BB962C8B-B14F-4D97-AF65-F5344CB8AC3E}">
        <p14:creationId xmlns:p14="http://schemas.microsoft.com/office/powerpoint/2010/main" val="2750365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765" y="205643"/>
            <a:ext cx="10972800" cy="656655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 algn="l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5582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1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6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CA3F9CEB-8669-41F6-8D8B-13E7895C97DD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6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0161054-E526-4D10-8B38-59C6678540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8663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46751"/>
            <a:ext cx="3278155" cy="474724"/>
          </a:xfrm>
        </p:spPr>
        <p:txBody>
          <a:bodyPr/>
          <a:lstStyle>
            <a:lvl1pPr>
              <a:defRPr sz="2133" b="1">
                <a:latin typeface="Gotham HTF Book" charset="0"/>
                <a:ea typeface="Gotham HTF Book" charset="0"/>
                <a:cs typeface="Gotham HTF Book" charset="0"/>
              </a:defRPr>
            </a:lvl1pPr>
          </a:lstStyle>
          <a:p>
            <a:fld id="{CA3F9CEB-8669-41F6-8D8B-13E7895C97DD}" type="datetimeFigureOut">
              <a:rPr lang="en-IN" smtClean="0"/>
              <a:t>22-10-2024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4400"/>
            <a:ext cx="12192000" cy="247091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35360" y="5099980"/>
            <a:ext cx="11602072" cy="656655"/>
          </a:xfrm>
        </p:spPr>
        <p:txBody>
          <a:bodyPr vert="horz" wrap="square" lIns="0" tIns="0" rIns="0" bIns="0" rtlCol="0">
            <a:spAutoFit/>
          </a:bodyPr>
          <a:lstStyle>
            <a:lvl1pPr algn="r"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3761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71" y="188295"/>
            <a:ext cx="11602072" cy="656655"/>
          </a:xfrm>
        </p:spPr>
        <p:txBody>
          <a:bodyPr vert="horz" wrap="square" lIns="0" tIns="0" rIns="0" bIns="0" rtlCol="0">
            <a:spAutoFit/>
          </a:bodyPr>
          <a:lstStyle>
            <a:lvl1pPr algn="l">
              <a:defRPr lang="en-IN" sz="4267" b="1" i="0" spc="-167" dirty="0">
                <a:solidFill>
                  <a:srgbClr val="21619C"/>
                </a:solidFill>
                <a:latin typeface="Proxima Nova Rg"/>
                <a:cs typeface="Proxima Nova Rg"/>
              </a:defRPr>
            </a:lvl1pPr>
          </a:lstStyle>
          <a:p>
            <a:pPr marL="16933"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891" y="1381931"/>
            <a:ext cx="11575252" cy="4726885"/>
          </a:xfrm>
        </p:spPr>
        <p:txBody>
          <a:bodyPr>
            <a:normAutofit/>
          </a:bodyPr>
          <a:lstStyle>
            <a:lvl1pPr>
              <a:defRPr lang="en-US" sz="3200" b="0" kern="120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1pPr>
            <a:lvl2pPr>
              <a:defRPr lang="en-US" sz="2133" b="0" kern="1200" dirty="0" smtClean="0">
                <a:solidFill>
                  <a:srgbClr val="404040"/>
                </a:solidFill>
                <a:latin typeface="Gotham HTF Book" charset="0"/>
                <a:ea typeface="Gotham HTF Book" charset="0"/>
                <a:cs typeface="Gotham HTF Book" charset="0"/>
              </a:defRPr>
            </a:lvl2pPr>
            <a:lvl3pPr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3pPr>
            <a:lvl4pPr>
              <a:defRPr sz="2133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4pPr>
            <a:lvl5pPr>
              <a:defRPr sz="2133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HTF Book" charset="0"/>
                <a:ea typeface="Gotham HTF Book" charset="0"/>
                <a:cs typeface="Gotham HTF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5841"/>
            <a:ext cx="12212869" cy="593787"/>
          </a:xfrm>
          <a:prstGeom prst="rect">
            <a:avLst/>
          </a:prstGeom>
        </p:spPr>
      </p:pic>
      <p:sp>
        <p:nvSpPr>
          <p:cNvPr id="8" name="object 2"/>
          <p:cNvSpPr/>
          <p:nvPr/>
        </p:nvSpPr>
        <p:spPr>
          <a:xfrm flipV="1">
            <a:off x="205251" y="1114830"/>
            <a:ext cx="11586893" cy="66180"/>
          </a:xfrm>
          <a:custGeom>
            <a:avLst/>
            <a:gdLst/>
            <a:ahLst/>
            <a:cxnLst/>
            <a:rect l="l" t="t" r="r" b="b"/>
            <a:pathLst>
              <a:path w="10424160">
                <a:moveTo>
                  <a:pt x="0" y="0"/>
                </a:moveTo>
                <a:lnTo>
                  <a:pt x="10424154" y="0"/>
                </a:lnTo>
              </a:path>
            </a:pathLst>
          </a:custGeom>
          <a:ln w="12703">
            <a:solidFill>
              <a:srgbClr val="7F8285"/>
            </a:solidFill>
            <a:prstDash val="dash"/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TextBox 8"/>
          <p:cNvSpPr txBox="1"/>
          <p:nvPr/>
        </p:nvSpPr>
        <p:spPr>
          <a:xfrm>
            <a:off x="10800523" y="6311272"/>
            <a:ext cx="1508357" cy="256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067" b="0" i="0">
                <a:solidFill>
                  <a:schemeClr val="bg1"/>
                </a:solidFill>
                <a:latin typeface="Proxima Nova Rg" panose="02000506030000020004" pitchFamily="50" charset="0"/>
                <a:cs typeface="Gotham HTF Book"/>
              </a:rPr>
              <a:t>www.cloudthat.com</a:t>
            </a:r>
          </a:p>
        </p:txBody>
      </p:sp>
    </p:spTree>
    <p:extLst>
      <p:ext uri="{BB962C8B-B14F-4D97-AF65-F5344CB8AC3E}">
        <p14:creationId xmlns:p14="http://schemas.microsoft.com/office/powerpoint/2010/main" val="1604694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5841"/>
            <a:ext cx="12212869" cy="5937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800523" y="6311272"/>
            <a:ext cx="1508357" cy="256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067" b="0" i="0">
                <a:solidFill>
                  <a:schemeClr val="bg1"/>
                </a:solidFill>
                <a:latin typeface="Proxima Nova Rg" panose="02000506030000020004" pitchFamily="50" charset="0"/>
                <a:cs typeface="Gotham HTF Book"/>
              </a:rPr>
              <a:t>www.cloudthat.com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988840"/>
            <a:ext cx="12212869" cy="2208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05399" y="2764635"/>
            <a:ext cx="11602072" cy="656655"/>
          </a:xfrm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algn="ctr">
              <a:defRPr lang="en-IN" sz="4267" b="0" i="0" spc="-167" dirty="0">
                <a:solidFill>
                  <a:schemeClr val="bg1"/>
                </a:solidFill>
                <a:latin typeface="Proxima Nova Rg"/>
                <a:cs typeface="Proxima Nova Rg"/>
              </a:defRPr>
            </a:lvl1pPr>
          </a:lstStyle>
          <a:p>
            <a:pPr marL="16933"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45504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F9CEB-8669-41F6-8D8B-13E7895C97DD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61054-E526-4D10-8B38-59C6678540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6137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</p:sldLayoutIdLst>
  <p:txStyles>
    <p:titleStyle>
      <a:lvl1pPr algn="ctr" defTabSz="1219170" rtl="0" eaLnBrk="1" latinLnBrk="0" hangingPunct="1">
        <a:spcBef>
          <a:spcPct val="0"/>
        </a:spcBef>
        <a:buNone/>
        <a:defRPr sz="5333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3733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F9CEB-8669-41F6-8D8B-13E7895C97DD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61054-E526-4D10-8B38-59C6678540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112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7" r:id="rId8"/>
  </p:sldLayoutIdLst>
  <p:txStyles>
    <p:titleStyle>
      <a:lvl1pPr algn="ctr" defTabSz="1219170" rtl="0" eaLnBrk="1" latinLnBrk="0" hangingPunct="1">
        <a:spcBef>
          <a:spcPct val="0"/>
        </a:spcBef>
        <a:buNone/>
        <a:defRPr sz="5333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3733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F9CEB-8669-41F6-8D8B-13E7895C97DD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61054-E526-4D10-8B38-59C6678540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826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</p:sldLayoutIdLst>
  <p:txStyles>
    <p:titleStyle>
      <a:lvl1pPr algn="ctr" defTabSz="1219170" rtl="0" eaLnBrk="1" latinLnBrk="0" hangingPunct="1">
        <a:spcBef>
          <a:spcPct val="0"/>
        </a:spcBef>
        <a:buNone/>
        <a:defRPr sz="5333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3733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DA9B5A-9325-424D-8EB6-737843481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Rational Functional Test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3365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A8BE67-3FD6-6338-1688-F7E6766DA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8390"/>
            <a:ext cx="12192000" cy="204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33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CD46E-4DA0-B4B3-C470-ADF082CBE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D3C87-052A-2C2C-6817-B29F782F7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7414"/>
            <a:ext cx="12192000" cy="538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82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2C4BBE-0274-8813-2727-8996DD9DE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B76D67-152E-2844-8EE8-F575ED0CE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212" y="42862"/>
            <a:ext cx="9553575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273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57B79-BACA-0F10-22D0-691C42668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30C963-E29F-EDAE-D1A6-65E287408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101" y="0"/>
            <a:ext cx="90257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020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F671A-0535-8FC4-712E-1A593F6C4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14DE6C-5C8A-4BE0-22C5-B1DBF22EE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261" y="0"/>
            <a:ext cx="90514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25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4FCAB-CDCF-8499-7A07-210A5711D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EC6A96-C870-2E8C-1E7B-D3B3C0FD7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449" y="0"/>
            <a:ext cx="9025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65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9D290-8002-78CC-5EFC-FB19A8470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B7321E-89E1-F4E0-91AA-21C6DBA39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1445"/>
            <a:ext cx="12192000" cy="6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41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DE1A0-B79F-CC13-946A-2BC14E504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AB859E-A9FC-5074-2284-04516FB25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3181"/>
            <a:ext cx="12192000" cy="587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14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7FA57-CB73-4BA3-32A7-3FA7426B2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34050F-A4D3-E1B0-10A4-2476754D0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3292"/>
            <a:ext cx="12192000" cy="629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71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ED700-743F-DA12-8892-09655571E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10E18-D158-58FF-EE8B-0218E6D41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751"/>
            <a:ext cx="12192000" cy="633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23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4" descr="Hands holding a light bulb&#10;&#10;Description automatically generated with low confidence">
            <a:extLst>
              <a:ext uri="{FF2B5EF4-FFF2-40B4-BE49-F238E27FC236}">
                <a16:creationId xmlns:a16="http://schemas.microsoft.com/office/drawing/2014/main" id="{2D9D0EC9-AB29-4852-92BA-287EEBB530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96"/>
          <a:stretch/>
        </p:blipFill>
        <p:spPr>
          <a:xfrm>
            <a:off x="0" y="1785"/>
            <a:ext cx="12192000" cy="6854431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460933D5-E106-43C6-ABEF-BC6E74442798}"/>
              </a:ext>
            </a:extLst>
          </p:cNvPr>
          <p:cNvSpPr/>
          <p:nvPr/>
        </p:nvSpPr>
        <p:spPr>
          <a:xfrm>
            <a:off x="-1368" y="-368"/>
            <a:ext cx="12192000" cy="6854430"/>
          </a:xfrm>
          <a:prstGeom prst="rect">
            <a:avLst/>
          </a:prstGeom>
          <a:solidFill>
            <a:srgbClr val="2E2E38">
              <a:alpha val="85098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399" dirty="0">
              <a:solidFill>
                <a:schemeClr val="tx1"/>
              </a:solidFill>
            </a:endParaRPr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1FC22891-08F4-4DCB-801F-BA409F32CA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78" y="6146527"/>
            <a:ext cx="12203778" cy="709688"/>
          </a:xfrm>
          <a:prstGeom prst="rect">
            <a:avLst/>
          </a:prstGeom>
        </p:spPr>
      </p:pic>
      <p:sp>
        <p:nvSpPr>
          <p:cNvPr id="107" name="Slide Number Placeholder 4">
            <a:extLst>
              <a:ext uri="{FF2B5EF4-FFF2-40B4-BE49-F238E27FC236}">
                <a16:creationId xmlns:a16="http://schemas.microsoft.com/office/drawing/2014/main" id="{95FF2398-A825-4ADD-A197-8574AD9D46FD}"/>
              </a:ext>
            </a:extLst>
          </p:cNvPr>
          <p:cNvSpPr txBox="1">
            <a:spLocks/>
          </p:cNvSpPr>
          <p:nvPr/>
        </p:nvSpPr>
        <p:spPr>
          <a:xfrm>
            <a:off x="542618" y="6551528"/>
            <a:ext cx="662721" cy="179906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Page </a:t>
            </a:r>
            <a:fld id="{D5B76411-544C-4F9A-8EDE-9EEB2BD21F95}" type="slidenum">
              <a:rPr lang="en-IN"/>
              <a:t>2</a:t>
            </a:fld>
            <a:endParaRPr dirty="0"/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id="{EB779A0D-78FC-4967-8CDD-708ED371AF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63272" y="6409507"/>
            <a:ext cx="1505797" cy="2319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215A3C-F69F-4DFB-9704-22917C5A7BF3}"/>
              </a:ext>
            </a:extLst>
          </p:cNvPr>
          <p:cNvSpPr txBox="1"/>
          <p:nvPr/>
        </p:nvSpPr>
        <p:spPr>
          <a:xfrm>
            <a:off x="641504" y="309355"/>
            <a:ext cx="6959883" cy="432586"/>
          </a:xfrm>
          <a:prstGeom prst="rect">
            <a:avLst/>
          </a:prstGeom>
          <a:noFill/>
        </p:spPr>
        <p:txBody>
          <a:bodyPr wrap="square" lIns="0" tIns="36557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2999" dirty="0">
                <a:solidFill>
                  <a:schemeClr val="bg1"/>
                </a:solidFill>
                <a:latin typeface="Proxima"/>
              </a:rPr>
              <a:t>About CloudThat​</a:t>
            </a:r>
            <a:endParaRPr lang="en-IN" sz="2999" dirty="0">
              <a:solidFill>
                <a:schemeClr val="bg1"/>
              </a:solidFill>
              <a:latin typeface="Proxima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422CDB-32BC-455A-86A3-7B4BF8B7C929}"/>
              </a:ext>
            </a:extLst>
          </p:cNvPr>
          <p:cNvGrpSpPr/>
          <p:nvPr/>
        </p:nvGrpSpPr>
        <p:grpSpPr>
          <a:xfrm>
            <a:off x="687152" y="1187919"/>
            <a:ext cx="10817697" cy="1821096"/>
            <a:chOff x="641838" y="1351976"/>
            <a:chExt cx="11745547" cy="197729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77F239F-FAD3-4541-8F53-6B02A7406296}"/>
                </a:ext>
              </a:extLst>
            </p:cNvPr>
            <p:cNvGrpSpPr/>
            <p:nvPr/>
          </p:nvGrpSpPr>
          <p:grpSpPr>
            <a:xfrm>
              <a:off x="641838" y="1351976"/>
              <a:ext cx="1977292" cy="1977292"/>
              <a:chOff x="4432300" y="1819275"/>
              <a:chExt cx="3276600" cy="3276600"/>
            </a:xfrm>
          </p:grpSpPr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44BCD5CE-85C4-474D-973F-BDDDDF5AF0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489450" y="1819275"/>
                <a:ext cx="3219450" cy="3219450"/>
              </a:xfrm>
              <a:prstGeom prst="rect">
                <a:avLst/>
              </a:prstGeom>
            </p:spPr>
          </p:pic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6205B3E3-4987-456D-869C-360289DAA6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432300" y="3429000"/>
                <a:ext cx="1666875" cy="1666875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B837C56-64DF-460D-8632-96B4DB5AA3FD}"/>
                </a:ext>
              </a:extLst>
            </p:cNvPr>
            <p:cNvGrpSpPr/>
            <p:nvPr/>
          </p:nvGrpSpPr>
          <p:grpSpPr>
            <a:xfrm rot="5400000">
              <a:off x="3083902" y="1351976"/>
              <a:ext cx="1977292" cy="1977292"/>
              <a:chOff x="4432300" y="1819275"/>
              <a:chExt cx="3276600" cy="3276600"/>
            </a:xfrm>
          </p:grpSpPr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9E128BDE-B64B-430B-A666-92AA2840EA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489450" y="1819275"/>
                <a:ext cx="3219450" cy="3219450"/>
              </a:xfrm>
              <a:prstGeom prst="rect">
                <a:avLst/>
              </a:prstGeom>
            </p:spPr>
          </p:pic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D9AB51DF-215E-42C7-B7A1-7EBA745CDE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432300" y="3429000"/>
                <a:ext cx="1666875" cy="1666875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3B91D92-2746-4F9B-B84D-7C92645F515B}"/>
                </a:ext>
              </a:extLst>
            </p:cNvPr>
            <p:cNvGrpSpPr/>
            <p:nvPr/>
          </p:nvGrpSpPr>
          <p:grpSpPr>
            <a:xfrm rot="10800000">
              <a:off x="5525966" y="1351977"/>
              <a:ext cx="1977292" cy="1977292"/>
              <a:chOff x="4432300" y="1819275"/>
              <a:chExt cx="3276600" cy="3276600"/>
            </a:xfrm>
          </p:grpSpPr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A9B9DC75-6652-45F2-8642-C31D97DDFF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489450" y="1819275"/>
                <a:ext cx="3219450" cy="3219450"/>
              </a:xfrm>
              <a:prstGeom prst="rect">
                <a:avLst/>
              </a:prstGeom>
            </p:spPr>
          </p:pic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55560EE1-21CF-45B4-8B64-3A5DB6C441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432300" y="3429000"/>
                <a:ext cx="1666875" cy="1666875"/>
              </a:xfrm>
              <a:prstGeom prst="rect">
                <a:avLst/>
              </a:prstGeom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A7610D7-3A08-4BFE-AAB2-BA046805DD93}"/>
                </a:ext>
              </a:extLst>
            </p:cNvPr>
            <p:cNvGrpSpPr/>
            <p:nvPr/>
          </p:nvGrpSpPr>
          <p:grpSpPr>
            <a:xfrm rot="16200000">
              <a:off x="7968030" y="1351976"/>
              <a:ext cx="1977292" cy="1977292"/>
              <a:chOff x="4432300" y="1819275"/>
              <a:chExt cx="3276600" cy="3276600"/>
            </a:xfrm>
          </p:grpSpPr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738A2F38-F9E7-4800-A818-EC295E1F1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489450" y="1819275"/>
                <a:ext cx="3219450" cy="3219450"/>
              </a:xfrm>
              <a:prstGeom prst="rect">
                <a:avLst/>
              </a:prstGeom>
            </p:spPr>
          </p:pic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64FFE653-9A08-488A-8BF0-D9BC880B39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432300" y="3429000"/>
                <a:ext cx="1666875" cy="1666875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80804ED-1CD3-4267-B6B0-247143000B52}"/>
                </a:ext>
              </a:extLst>
            </p:cNvPr>
            <p:cNvGrpSpPr/>
            <p:nvPr/>
          </p:nvGrpSpPr>
          <p:grpSpPr>
            <a:xfrm>
              <a:off x="10410093" y="1351976"/>
              <a:ext cx="1977292" cy="1977292"/>
              <a:chOff x="4432300" y="1819275"/>
              <a:chExt cx="3276600" cy="3276600"/>
            </a:xfrm>
          </p:grpSpPr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219E140A-17DE-497C-A7E9-4AF997F678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489450" y="1819275"/>
                <a:ext cx="3219450" cy="3219450"/>
              </a:xfrm>
              <a:prstGeom prst="rect">
                <a:avLst/>
              </a:prstGeom>
            </p:spPr>
          </p:pic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FC35C143-3A46-4B8D-9778-CFB52FF0C7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432300" y="3429000"/>
                <a:ext cx="1666875" cy="1666875"/>
              </a:xfrm>
              <a:prstGeom prst="rect">
                <a:avLst/>
              </a:prstGeom>
            </p:spPr>
          </p:pic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2DFAED8-EE8E-4FB9-9CED-A8285CFC14F5}"/>
              </a:ext>
            </a:extLst>
          </p:cNvPr>
          <p:cNvSpPr txBox="1"/>
          <p:nvPr/>
        </p:nvSpPr>
        <p:spPr>
          <a:xfrm>
            <a:off x="873980" y="2076865"/>
            <a:ext cx="1364294" cy="645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7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Years in Business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913DED-E821-49A9-A26D-E6E336D1B2DB}"/>
              </a:ext>
            </a:extLst>
          </p:cNvPr>
          <p:cNvSpPr txBox="1"/>
          <p:nvPr/>
        </p:nvSpPr>
        <p:spPr>
          <a:xfrm>
            <a:off x="3157295" y="2120802"/>
            <a:ext cx="1364294" cy="645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7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Professional Trained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009C08-E529-4398-BB19-0C2185E0F271}"/>
              </a:ext>
            </a:extLst>
          </p:cNvPr>
          <p:cNvSpPr txBox="1"/>
          <p:nvPr/>
        </p:nvSpPr>
        <p:spPr>
          <a:xfrm>
            <a:off x="5326664" y="2076864"/>
            <a:ext cx="1443384" cy="641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7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Corporates Trained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8ACA63-AB22-4BED-B794-7023B0D688FA}"/>
              </a:ext>
            </a:extLst>
          </p:cNvPr>
          <p:cNvSpPr txBox="1"/>
          <p:nvPr/>
        </p:nvSpPr>
        <p:spPr>
          <a:xfrm>
            <a:off x="7475103" y="2076865"/>
            <a:ext cx="1710250" cy="645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7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Projects Delivered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7457D9-784E-4D3A-805C-52A27A01A597}"/>
              </a:ext>
            </a:extLst>
          </p:cNvPr>
          <p:cNvSpPr txBox="1"/>
          <p:nvPr/>
        </p:nvSpPr>
        <p:spPr>
          <a:xfrm>
            <a:off x="9762836" y="2076865"/>
            <a:ext cx="1710250" cy="645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7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Cloud Certifications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894058-18E7-4E80-8115-46B1E6B3716F}"/>
              </a:ext>
            </a:extLst>
          </p:cNvPr>
          <p:cNvSpPr txBox="1"/>
          <p:nvPr/>
        </p:nvSpPr>
        <p:spPr>
          <a:xfrm>
            <a:off x="3056632" y="1604576"/>
            <a:ext cx="1706832" cy="553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999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350k+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4A622F-076B-4380-A74D-41DC7D00D0D6}"/>
              </a:ext>
            </a:extLst>
          </p:cNvPr>
          <p:cNvSpPr txBox="1"/>
          <p:nvPr/>
        </p:nvSpPr>
        <p:spPr>
          <a:xfrm>
            <a:off x="806408" y="1585299"/>
            <a:ext cx="1706832" cy="553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999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9+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7BFE457-25E2-46F1-8E71-2C0844B34F1F}"/>
              </a:ext>
            </a:extLst>
          </p:cNvPr>
          <p:cNvSpPr txBox="1"/>
          <p:nvPr/>
        </p:nvSpPr>
        <p:spPr>
          <a:xfrm>
            <a:off x="7498130" y="1585299"/>
            <a:ext cx="1706832" cy="553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999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100+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CD00F62-6ABD-436D-9C40-2AB9F200C24E}"/>
              </a:ext>
            </a:extLst>
          </p:cNvPr>
          <p:cNvSpPr txBox="1"/>
          <p:nvPr/>
        </p:nvSpPr>
        <p:spPr>
          <a:xfrm>
            <a:off x="5267952" y="1604576"/>
            <a:ext cx="1706832" cy="553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999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100+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06FC1BC-C006-43BF-9275-E3C9785E53B0}"/>
              </a:ext>
            </a:extLst>
          </p:cNvPr>
          <p:cNvSpPr txBox="1"/>
          <p:nvPr/>
        </p:nvSpPr>
        <p:spPr>
          <a:xfrm>
            <a:off x="9802255" y="1604576"/>
            <a:ext cx="1706832" cy="553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999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350+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817608B-ED67-435C-8F02-B0B72B0D11FC}"/>
              </a:ext>
            </a:extLst>
          </p:cNvPr>
          <p:cNvSpPr txBox="1"/>
          <p:nvPr/>
        </p:nvSpPr>
        <p:spPr>
          <a:xfrm>
            <a:off x="757128" y="3406394"/>
            <a:ext cx="1958082" cy="1399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Leader in Training and Consulting on Cloud, Security, AI/ML, IoT and DevOps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4904F7-B241-4287-91AE-089ECBB96B49}"/>
              </a:ext>
            </a:extLst>
          </p:cNvPr>
          <p:cNvSpPr txBox="1"/>
          <p:nvPr/>
        </p:nvSpPr>
        <p:spPr>
          <a:xfrm>
            <a:off x="2923792" y="3406394"/>
            <a:ext cx="2023737" cy="1138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Trained over </a:t>
            </a:r>
            <a:b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350k+ professionals across technologies and geographies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3248B13-D457-45CE-B2E2-42E3849B7837}"/>
              </a:ext>
            </a:extLst>
          </p:cNvPr>
          <p:cNvSpPr txBox="1"/>
          <p:nvPr/>
        </p:nvSpPr>
        <p:spPr>
          <a:xfrm>
            <a:off x="5267951" y="3406394"/>
            <a:ext cx="2023736" cy="1138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Proven track record of training delivery for all stages of employee lifecycle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721ADE0-14D1-49C7-966B-B23897407FD1}"/>
              </a:ext>
            </a:extLst>
          </p:cNvPr>
          <p:cNvSpPr txBox="1"/>
          <p:nvPr/>
        </p:nvSpPr>
        <p:spPr>
          <a:xfrm>
            <a:off x="7533835" y="3406394"/>
            <a:ext cx="2591781" cy="1399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 team of </a:t>
            </a:r>
            <a:b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125+ certified cloud</a:t>
            </a:r>
            <a:b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experts with </a:t>
            </a:r>
          </a:p>
          <a:p>
            <a: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industry consulting experience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79BC434-5B4D-4011-984C-684E533CDB50}"/>
              </a:ext>
            </a:extLst>
          </p:cNvPr>
          <p:cNvSpPr txBox="1"/>
          <p:nvPr/>
        </p:nvSpPr>
        <p:spPr>
          <a:xfrm>
            <a:off x="9820349" y="3406394"/>
            <a:ext cx="1918138" cy="1399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Robust consulting division brings industry prospective to training delivery</a:t>
            </a:r>
          </a:p>
        </p:txBody>
      </p:sp>
      <p:sp>
        <p:nvSpPr>
          <p:cNvPr id="61" name="Line 10">
            <a:extLst>
              <a:ext uri="{FF2B5EF4-FFF2-40B4-BE49-F238E27FC236}">
                <a16:creationId xmlns:a16="http://schemas.microsoft.com/office/drawing/2014/main" id="{0566A23C-E923-4DD7-A101-A1CAE935473B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909062"/>
            <a:ext cx="10972798" cy="0"/>
          </a:xfrm>
          <a:prstGeom prst="line">
            <a:avLst/>
          </a:prstGeom>
          <a:noFill/>
          <a:ln w="9525">
            <a:solidFill>
              <a:srgbClr val="C4C4CD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dirty="0">
              <a:solidFill>
                <a:schemeClr val="bg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C544B89-9EE2-487A-85FC-3555113E030A}"/>
              </a:ext>
            </a:extLst>
          </p:cNvPr>
          <p:cNvGrpSpPr/>
          <p:nvPr/>
        </p:nvGrpSpPr>
        <p:grpSpPr>
          <a:xfrm>
            <a:off x="1751380" y="4901698"/>
            <a:ext cx="8657476" cy="1159187"/>
            <a:chOff x="2269673" y="5152169"/>
            <a:chExt cx="7525029" cy="1007559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5D6071E-4EDC-4FCC-A457-204FEB20C559}"/>
                </a:ext>
              </a:extLst>
            </p:cNvPr>
            <p:cNvSpPr/>
            <p:nvPr/>
          </p:nvSpPr>
          <p:spPr>
            <a:xfrm>
              <a:off x="3107300" y="5152169"/>
              <a:ext cx="5913964" cy="1007559"/>
            </a:xfrm>
            <a:prstGeom prst="rect">
              <a:avLst/>
            </a:prstGeom>
            <a:noFill/>
            <a:ln w="9525">
              <a:solidFill>
                <a:srgbClr val="F1564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IN" sz="1199" dirty="0">
                <a:solidFill>
                  <a:schemeClr val="tx1"/>
                </a:solidFill>
              </a:endParaRP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111FCDC-3ABC-4566-BFFB-A120D0C6F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0785" y="5234697"/>
              <a:ext cx="2449163" cy="826995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12B9FE9-C3FC-4CCD-A26C-D860FBE0B242}"/>
                </a:ext>
              </a:extLst>
            </p:cNvPr>
            <p:cNvGrpSpPr/>
            <p:nvPr/>
          </p:nvGrpSpPr>
          <p:grpSpPr>
            <a:xfrm>
              <a:off x="9033279" y="5595693"/>
              <a:ext cx="761423" cy="105002"/>
              <a:chOff x="9799826" y="5554093"/>
              <a:chExt cx="761423" cy="105002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68F7D95F-A167-486B-AC61-91C742CC26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9826" y="5606594"/>
                <a:ext cx="761423" cy="0"/>
              </a:xfrm>
              <a:prstGeom prst="line">
                <a:avLst/>
              </a:prstGeom>
              <a:ln w="9525">
                <a:solidFill>
                  <a:srgbClr val="F15645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0CD81A91-34D9-474F-8456-1686E8C41400}"/>
                  </a:ext>
                </a:extLst>
              </p:cNvPr>
              <p:cNvSpPr/>
              <p:nvPr/>
            </p:nvSpPr>
            <p:spPr>
              <a:xfrm>
                <a:off x="10456247" y="5554093"/>
                <a:ext cx="105002" cy="105002"/>
              </a:xfrm>
              <a:prstGeom prst="ellipse">
                <a:avLst/>
              </a:prstGeom>
              <a:solidFill>
                <a:srgbClr val="F15645"/>
              </a:solidFill>
              <a:ln w="9525">
                <a:solidFill>
                  <a:srgbClr val="F156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IN" sz="1199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C083A2-38CD-4F5A-B4E2-988853B674D6}"/>
                </a:ext>
              </a:extLst>
            </p:cNvPr>
            <p:cNvGrpSpPr/>
            <p:nvPr/>
          </p:nvGrpSpPr>
          <p:grpSpPr>
            <a:xfrm>
              <a:off x="2269673" y="5588469"/>
              <a:ext cx="837626" cy="105002"/>
              <a:chOff x="2726962" y="5554091"/>
              <a:chExt cx="837626" cy="105002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8650BEB-3C8F-499B-A56A-43511DC6B3B1}"/>
                  </a:ext>
                </a:extLst>
              </p:cNvPr>
              <p:cNvSpPr/>
              <p:nvPr/>
            </p:nvSpPr>
            <p:spPr>
              <a:xfrm>
                <a:off x="2726962" y="5554091"/>
                <a:ext cx="105002" cy="105002"/>
              </a:xfrm>
              <a:prstGeom prst="ellipse">
                <a:avLst/>
              </a:prstGeom>
              <a:solidFill>
                <a:srgbClr val="F15645"/>
              </a:solidFill>
              <a:ln w="9525">
                <a:solidFill>
                  <a:srgbClr val="F156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IN" sz="1199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289BE4A6-F97D-4578-94A4-64286B589B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3165" y="5606594"/>
                <a:ext cx="761423" cy="0"/>
              </a:xfrm>
              <a:prstGeom prst="line">
                <a:avLst/>
              </a:prstGeom>
              <a:ln w="9525">
                <a:solidFill>
                  <a:srgbClr val="F15645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" name="Graphic 3">
              <a:extLst>
                <a:ext uri="{FF2B5EF4-FFF2-40B4-BE49-F238E27FC236}">
                  <a16:creationId xmlns:a16="http://schemas.microsoft.com/office/drawing/2014/main" id="{A619B830-01B2-4790-98EC-CB7E2B9AD5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650"/>
            <a:stretch/>
          </p:blipFill>
          <p:spPr>
            <a:xfrm>
              <a:off x="7103389" y="5242489"/>
              <a:ext cx="845779" cy="826996"/>
            </a:xfrm>
            <a:custGeom>
              <a:avLst/>
              <a:gdLst>
                <a:gd name="connsiteX0" fmla="*/ -234 w 845779"/>
                <a:gd name="connsiteY0" fmla="*/ -230 h 832402"/>
                <a:gd name="connsiteX1" fmla="*/ 845546 w 845779"/>
                <a:gd name="connsiteY1" fmla="*/ -230 h 832402"/>
                <a:gd name="connsiteX2" fmla="*/ 845546 w 845779"/>
                <a:gd name="connsiteY2" fmla="*/ 832172 h 832402"/>
                <a:gd name="connsiteX3" fmla="*/ -234 w 845779"/>
                <a:gd name="connsiteY3" fmla="*/ 832172 h 83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5779" h="832402">
                  <a:moveTo>
                    <a:pt x="-234" y="-230"/>
                  </a:moveTo>
                  <a:lnTo>
                    <a:pt x="845546" y="-230"/>
                  </a:lnTo>
                  <a:lnTo>
                    <a:pt x="845546" y="832172"/>
                  </a:lnTo>
                  <a:lnTo>
                    <a:pt x="-234" y="832172"/>
                  </a:lnTo>
                  <a:close/>
                </a:path>
              </a:pathLst>
            </a:custGeom>
          </p:spPr>
        </p:pic>
        <p:pic>
          <p:nvPicPr>
            <p:cNvPr id="1028" name="Picture 4" descr="NCI Technologies is now a G Suite Education Partner | NCi Technologies">
              <a:extLst>
                <a:ext uri="{FF2B5EF4-FFF2-40B4-BE49-F238E27FC236}">
                  <a16:creationId xmlns:a16="http://schemas.microsoft.com/office/drawing/2014/main" id="{343D712B-7F00-4E55-B98B-CBF29B893D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2009" y="5252813"/>
              <a:ext cx="826284" cy="821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What does it mean to be Microsoft Gold Certified">
              <a:extLst>
                <a:ext uri="{FF2B5EF4-FFF2-40B4-BE49-F238E27FC236}">
                  <a16:creationId xmlns:a16="http://schemas.microsoft.com/office/drawing/2014/main" id="{CE4A443B-1F17-4393-A15D-2EDC451754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9781" y="5237082"/>
              <a:ext cx="1257563" cy="837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0C19DC2-E601-4A85-888D-02004AB570CF}"/>
              </a:ext>
            </a:extLst>
          </p:cNvPr>
          <p:cNvGrpSpPr/>
          <p:nvPr/>
        </p:nvGrpSpPr>
        <p:grpSpPr>
          <a:xfrm>
            <a:off x="641504" y="3373718"/>
            <a:ext cx="600939" cy="516253"/>
            <a:chOff x="453131" y="3366150"/>
            <a:chExt cx="627524" cy="516522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5004BA-12F2-443F-887C-0E5A3838D7FE}"/>
                </a:ext>
              </a:extLst>
            </p:cNvPr>
            <p:cNvCxnSpPr>
              <a:cxnSpLocks/>
            </p:cNvCxnSpPr>
            <p:nvPr/>
          </p:nvCxnSpPr>
          <p:spPr>
            <a:xfrm>
              <a:off x="453131" y="3370289"/>
              <a:ext cx="0" cy="512383"/>
            </a:xfrm>
            <a:prstGeom prst="line">
              <a:avLst/>
            </a:prstGeom>
            <a:ln w="952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74E532E-4ECB-428A-A5CF-CF0A0EEA1196}"/>
                </a:ext>
              </a:extLst>
            </p:cNvPr>
            <p:cNvCxnSpPr>
              <a:cxnSpLocks/>
            </p:cNvCxnSpPr>
            <p:nvPr/>
          </p:nvCxnSpPr>
          <p:spPr>
            <a:xfrm>
              <a:off x="453131" y="3366150"/>
              <a:ext cx="627524" cy="0"/>
            </a:xfrm>
            <a:prstGeom prst="line">
              <a:avLst/>
            </a:prstGeom>
            <a:ln w="952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969A0D3-AB75-466E-BDA3-8FB2D203B61D}"/>
              </a:ext>
            </a:extLst>
          </p:cNvPr>
          <p:cNvGrpSpPr/>
          <p:nvPr/>
        </p:nvGrpSpPr>
        <p:grpSpPr>
          <a:xfrm>
            <a:off x="2913796" y="3373718"/>
            <a:ext cx="600939" cy="516253"/>
            <a:chOff x="453131" y="3366150"/>
            <a:chExt cx="627524" cy="516522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054C116-EF27-4532-8BEC-64BF14569D3F}"/>
                </a:ext>
              </a:extLst>
            </p:cNvPr>
            <p:cNvCxnSpPr>
              <a:cxnSpLocks/>
            </p:cNvCxnSpPr>
            <p:nvPr/>
          </p:nvCxnSpPr>
          <p:spPr>
            <a:xfrm>
              <a:off x="453131" y="3370289"/>
              <a:ext cx="0" cy="512383"/>
            </a:xfrm>
            <a:prstGeom prst="line">
              <a:avLst/>
            </a:prstGeom>
            <a:ln w="952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129C2767-2000-4837-955E-B64F5441E33D}"/>
                </a:ext>
              </a:extLst>
            </p:cNvPr>
            <p:cNvCxnSpPr>
              <a:cxnSpLocks/>
            </p:cNvCxnSpPr>
            <p:nvPr/>
          </p:nvCxnSpPr>
          <p:spPr>
            <a:xfrm>
              <a:off x="453131" y="3366150"/>
              <a:ext cx="627524" cy="0"/>
            </a:xfrm>
            <a:prstGeom prst="line">
              <a:avLst/>
            </a:prstGeom>
            <a:ln w="952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82A0DB5-6465-4742-9463-939856EF0328}"/>
              </a:ext>
            </a:extLst>
          </p:cNvPr>
          <p:cNvGrpSpPr/>
          <p:nvPr/>
        </p:nvGrpSpPr>
        <p:grpSpPr>
          <a:xfrm>
            <a:off x="5186088" y="3373718"/>
            <a:ext cx="600939" cy="516253"/>
            <a:chOff x="453131" y="3366150"/>
            <a:chExt cx="627524" cy="516522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03248DA-973D-4744-A66A-B30B5647287A}"/>
                </a:ext>
              </a:extLst>
            </p:cNvPr>
            <p:cNvCxnSpPr>
              <a:cxnSpLocks/>
            </p:cNvCxnSpPr>
            <p:nvPr/>
          </p:nvCxnSpPr>
          <p:spPr>
            <a:xfrm>
              <a:off x="453131" y="3370289"/>
              <a:ext cx="0" cy="512383"/>
            </a:xfrm>
            <a:prstGeom prst="line">
              <a:avLst/>
            </a:prstGeom>
            <a:ln w="952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6B196044-8F48-49C7-A258-2183B226BCBD}"/>
                </a:ext>
              </a:extLst>
            </p:cNvPr>
            <p:cNvCxnSpPr>
              <a:cxnSpLocks/>
            </p:cNvCxnSpPr>
            <p:nvPr/>
          </p:nvCxnSpPr>
          <p:spPr>
            <a:xfrm>
              <a:off x="453131" y="3366150"/>
              <a:ext cx="627524" cy="0"/>
            </a:xfrm>
            <a:prstGeom prst="line">
              <a:avLst/>
            </a:prstGeom>
            <a:ln w="952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6F6BDF7-6AA2-4E19-A703-B4EEE43E96B2}"/>
              </a:ext>
            </a:extLst>
          </p:cNvPr>
          <p:cNvGrpSpPr/>
          <p:nvPr/>
        </p:nvGrpSpPr>
        <p:grpSpPr>
          <a:xfrm>
            <a:off x="7458379" y="3373718"/>
            <a:ext cx="600939" cy="516253"/>
            <a:chOff x="453131" y="3366150"/>
            <a:chExt cx="627524" cy="516522"/>
          </a:xfrm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7E23446-7146-4FCF-927E-39A9AFA93E91}"/>
                </a:ext>
              </a:extLst>
            </p:cNvPr>
            <p:cNvCxnSpPr>
              <a:cxnSpLocks/>
            </p:cNvCxnSpPr>
            <p:nvPr/>
          </p:nvCxnSpPr>
          <p:spPr>
            <a:xfrm>
              <a:off x="453131" y="3370289"/>
              <a:ext cx="0" cy="512383"/>
            </a:xfrm>
            <a:prstGeom prst="line">
              <a:avLst/>
            </a:prstGeom>
            <a:ln w="952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460E67F-874A-4A03-AFFA-81C14BD19486}"/>
                </a:ext>
              </a:extLst>
            </p:cNvPr>
            <p:cNvCxnSpPr>
              <a:cxnSpLocks/>
            </p:cNvCxnSpPr>
            <p:nvPr/>
          </p:nvCxnSpPr>
          <p:spPr>
            <a:xfrm>
              <a:off x="453131" y="3366150"/>
              <a:ext cx="627524" cy="0"/>
            </a:xfrm>
            <a:prstGeom prst="line">
              <a:avLst/>
            </a:prstGeom>
            <a:ln w="952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3D2DDB0-2876-49F8-92E2-F688F4F66BAB}"/>
              </a:ext>
            </a:extLst>
          </p:cNvPr>
          <p:cNvGrpSpPr/>
          <p:nvPr/>
        </p:nvGrpSpPr>
        <p:grpSpPr>
          <a:xfrm>
            <a:off x="9730672" y="3373718"/>
            <a:ext cx="600939" cy="516253"/>
            <a:chOff x="453131" y="3366150"/>
            <a:chExt cx="627524" cy="516522"/>
          </a:xfrm>
        </p:grpSpPr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FA87EE9-793D-4739-A76D-AC5C7402D2C2}"/>
                </a:ext>
              </a:extLst>
            </p:cNvPr>
            <p:cNvCxnSpPr>
              <a:cxnSpLocks/>
            </p:cNvCxnSpPr>
            <p:nvPr/>
          </p:nvCxnSpPr>
          <p:spPr>
            <a:xfrm>
              <a:off x="453131" y="3370289"/>
              <a:ext cx="0" cy="512383"/>
            </a:xfrm>
            <a:prstGeom prst="line">
              <a:avLst/>
            </a:prstGeom>
            <a:ln w="952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8E7BE45-77F8-4FDC-9430-938BCB965D5F}"/>
                </a:ext>
              </a:extLst>
            </p:cNvPr>
            <p:cNvCxnSpPr>
              <a:cxnSpLocks/>
            </p:cNvCxnSpPr>
            <p:nvPr/>
          </p:nvCxnSpPr>
          <p:spPr>
            <a:xfrm>
              <a:off x="453131" y="3366150"/>
              <a:ext cx="627524" cy="0"/>
            </a:xfrm>
            <a:prstGeom prst="line">
              <a:avLst/>
            </a:prstGeom>
            <a:ln w="952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8987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D904C-28F9-848A-D636-D4491FE6A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442B00-6782-F61A-F6CB-31489BAB8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526"/>
            <a:ext cx="12192000" cy="630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51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E632A9-CDBB-275D-4A5B-93CCB71A1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437" y="652462"/>
            <a:ext cx="8239125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05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27026F2-11F3-720D-1F18-51321D3E3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1090612"/>
            <a:ext cx="10448925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96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0BFAB-0F65-832B-EEAC-91B0D4F5C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DD9268-B373-6009-785A-0CF0FF04C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762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5D182D-2C78-1D3C-B6FD-50A53A469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4043"/>
            <a:ext cx="12192000" cy="538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21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FE397B-F313-1FEB-B7C0-A6E965DD4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618AB2-28A4-3C1D-1B86-E932447B7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97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13935-391E-5BFA-6C7F-7CD0C3902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5240AC-56E4-1D35-F70C-859022FD4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90" y="88286"/>
            <a:ext cx="5791200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833319-FEA0-EDC4-2421-C6C892265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236" y="2321211"/>
            <a:ext cx="7683062" cy="411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934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5C32D-A40F-08B7-59CD-962641B53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976AFF-6B04-EC59-6A9B-1A26182F6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47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3DB87-2F44-96B0-0705-37EF3E1F8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App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861905-6408-0BBA-4FC8-1BBBAA595ABB}"/>
              </a:ext>
            </a:extLst>
          </p:cNvPr>
          <p:cNvSpPr txBox="1"/>
          <p:nvPr/>
        </p:nvSpPr>
        <p:spPr>
          <a:xfrm>
            <a:off x="3047475" y="1860916"/>
            <a:ext cx="609494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  <a:p>
            <a:r>
              <a:rPr lang="en-IN" dirty="0" err="1"/>
              <a:t>ClassicsCD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>
                <a:latin typeface="Calibri" panose="020F0502020204030204" pitchFamily="34" charset="0"/>
                <a:cs typeface="Calibri" panose="020F0502020204030204" pitchFamily="34" charset="0"/>
              </a:rPr>
              <a:t>ClassicsJavaA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>
                <a:latin typeface="Calibri" panose="020F0502020204030204" pitchFamily="34" charset="0"/>
                <a:cs typeface="Calibri" panose="020F0502020204030204" pitchFamily="34" charset="0"/>
              </a:rPr>
              <a:t>ClassicsJavaB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/>
          </a:p>
          <a:p>
            <a:r>
              <a:rPr lang="en-IN" dirty="0"/>
              <a:t>Overview of the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Start the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Select the 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Log into the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Data Entry 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Place the order</a:t>
            </a:r>
          </a:p>
        </p:txBody>
      </p:sp>
    </p:spTree>
    <p:extLst>
      <p:ext uri="{BB962C8B-B14F-4D97-AF65-F5344CB8AC3E}">
        <p14:creationId xmlns:p14="http://schemas.microsoft.com/office/powerpoint/2010/main" val="41658210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D5EC0-9015-581B-69D8-624968121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AE3A1-D1B9-DD3D-8D93-522289296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97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83F4-D9D1-4844-BA12-362313671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PREREQUISITES:</a:t>
            </a:r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397E01-DF4B-4BC9-93A4-2A9FC83DBB14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33277" y="1258386"/>
            <a:ext cx="9308902" cy="4656836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Manual Testing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Java Knowledge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841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22E711-49E0-0647-C04C-991B76F69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612" y="2552700"/>
            <a:ext cx="467677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57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C481D-0BF1-837E-02C5-DDA8B489C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E7CEF-BD7A-0B89-1FA1-182E2768F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203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7A06A-2970-87A9-51B3-56CAAC90A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C2A507-633D-F00A-CB67-8A77287A4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31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35DE7-D53B-0CA5-486B-C283A01CB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D8AA0F-71FD-7166-BC24-E9F2FCCAB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682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CFC56-EFBD-88A6-B6AC-E54758073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A77E94-4696-1512-4C84-6894AAD6E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411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91BF5-888F-6242-8C25-4869F9A05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B3AD72-D9D3-C5B6-677D-D74110E7E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416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6A956-2FE1-DA52-3FB1-907DDF434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A9365A-7D91-B83F-C32D-17872E72B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441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EFEF9-6851-2E7A-19E5-B84EB615B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6D4D08-88C5-FDD9-D442-77E51A34D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293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E295D-76CD-46FB-5E28-1324DE1D9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C1604E-AA96-1F02-1575-271C26A42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6ED500-F4BB-85F2-ED17-D4CFC173C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953" y="3111122"/>
            <a:ext cx="4628820" cy="1401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790AF62-6015-20E7-5C27-EB4015E28BAB}"/>
              </a:ext>
            </a:extLst>
          </p:cNvPr>
          <p:cNvSpPr/>
          <p:nvPr/>
        </p:nvSpPr>
        <p:spPr>
          <a:xfrm>
            <a:off x="3455801" y="3544088"/>
            <a:ext cx="2131498" cy="536028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Incorrect cc details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8052210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0FF8D-2D37-9776-A794-BFB1C825C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C8E36-E2FF-D367-2340-7532EE46D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52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BB45E-4FCE-DF3C-4456-B0D43A09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Rational® Functional Tester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A5A97-9AAD-DB67-399B-C936F9E31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What is IBM RFT ?</a:t>
            </a:r>
          </a:p>
          <a:p>
            <a:pPr lvl="1"/>
            <a:r>
              <a:rPr lang="en-US" dirty="0"/>
              <a:t>IBM Rational® Functional Tester is an object- oriented automated testing tool that lets you test a variety of applications.</a:t>
            </a:r>
          </a:p>
          <a:p>
            <a:pPr lvl="1"/>
            <a:r>
              <a:rPr lang="en-US" dirty="0"/>
              <a:t>You can quickly generate scripts by recording tests against an application, and you can test any object in the application, including the object's properties and data.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17197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1D624-07BD-6968-15D6-BB69CE78E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Scripts Recording &amp; Play back</a:t>
            </a:r>
            <a:endParaRPr lang="en-IN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AFDAE8B-7DC5-6881-7AEE-A872488BFA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0545633"/>
              </p:ext>
            </p:extLst>
          </p:nvPr>
        </p:nvGraphicFramePr>
        <p:xfrm>
          <a:off x="88287" y="793981"/>
          <a:ext cx="11590808" cy="2491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6D188C70-582A-EB98-FECA-A4B8B2A2E6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7989036"/>
              </p:ext>
            </p:extLst>
          </p:nvPr>
        </p:nvGraphicFramePr>
        <p:xfrm>
          <a:off x="5803287" y="4488707"/>
          <a:ext cx="6094948" cy="923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4CFAA3-8A4A-8015-50A5-226A7F9859C3}"/>
              </a:ext>
            </a:extLst>
          </p:cNvPr>
          <p:cNvCxnSpPr>
            <a:cxnSpLocks/>
          </p:cNvCxnSpPr>
          <p:nvPr/>
        </p:nvCxnSpPr>
        <p:spPr>
          <a:xfrm flipH="1">
            <a:off x="6646742" y="2497258"/>
            <a:ext cx="4212546" cy="189186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164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372CD-E48A-B899-A888-C4C585A13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Setup</a:t>
            </a:r>
            <a:endParaRPr lang="en-IN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03DA708-72F0-0303-7F70-9DA8A902D7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0812173"/>
              </p:ext>
            </p:extLst>
          </p:nvPr>
        </p:nvGraphicFramePr>
        <p:xfrm>
          <a:off x="523416" y="1986456"/>
          <a:ext cx="4313446" cy="1027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80170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2095A-4C66-6150-74D0-23C37B93C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AD7B81-DBD6-D4EA-9F29-142249F74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41" y="0"/>
            <a:ext cx="100857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795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BC88F-5CB5-CF06-E053-4CE92D041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6613FB-0117-B809-EB8A-2573E3962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62" y="385762"/>
            <a:ext cx="8524875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7612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70B39-FA0B-BE5D-8267-C9AD6765E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242C12-AAD0-51B7-A87B-DCF30F270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762" y="404812"/>
            <a:ext cx="8372475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024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06E08F-C6D5-09F6-CB33-778E931E9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812" y="919162"/>
            <a:ext cx="757237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389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0F62C-9A15-B6A4-3140-90440837A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FDB77D-B271-8D1E-7F4D-117E8A369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824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BDDB4-333E-4AF2-A044-D5312F895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26D87E-2969-9337-92E9-78E6D6AB1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193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71916-4271-CA17-7D9E-C1B520E1B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910AEB-FB8B-08AD-9DF1-EA1758B63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1257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ABBB0-5EE8-3819-3C63-AFE04339A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9356AF-3373-0AF5-935C-16D7C6AF0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305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0833E-C94E-FFA6-5CDA-E19813905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071" y="270401"/>
            <a:ext cx="11602072" cy="492443"/>
          </a:xfrm>
        </p:spPr>
        <p:txBody>
          <a:bodyPr/>
          <a:lstStyle/>
          <a:p>
            <a:r>
              <a:rPr lang="en-IN" sz="3200" dirty="0"/>
              <a:t>Testing applications based on different environments like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D9D0-6757-2676-B2A0-28E6316EF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1066773" lvl="2" indent="0">
              <a:buNone/>
            </a:pPr>
            <a:endParaRPr lang="en-IN" dirty="0"/>
          </a:p>
          <a:p>
            <a:pPr marL="1066773" lvl="2" indent="0">
              <a:buNone/>
            </a:pPr>
            <a:r>
              <a:rPr lang="en-IN" dirty="0"/>
              <a:t>HTML</a:t>
            </a:r>
          </a:p>
          <a:p>
            <a:pPr marL="1066773" lvl="2" indent="0">
              <a:buNone/>
            </a:pPr>
            <a:r>
              <a:rPr lang="en-IN" dirty="0"/>
              <a:t>SAP</a:t>
            </a:r>
          </a:p>
          <a:p>
            <a:pPr marL="1066773" lvl="2" indent="0">
              <a:buNone/>
            </a:pPr>
            <a:r>
              <a:rPr lang="en-IN" dirty="0"/>
              <a:t>HTML 5</a:t>
            </a:r>
          </a:p>
          <a:p>
            <a:pPr marL="1066773" lvl="2" indent="0">
              <a:buNone/>
            </a:pPr>
            <a:r>
              <a:rPr lang="en-IN" dirty="0"/>
              <a:t>Silverlight</a:t>
            </a:r>
          </a:p>
          <a:p>
            <a:pPr marL="1066773" lvl="2" indent="0">
              <a:buNone/>
            </a:pPr>
            <a:r>
              <a:rPr lang="en-IN" dirty="0"/>
              <a:t>Java</a:t>
            </a:r>
          </a:p>
          <a:p>
            <a:pPr marL="1066773" lvl="2" indent="0">
              <a:buNone/>
            </a:pPr>
            <a:r>
              <a:rPr lang="en-IN" dirty="0"/>
              <a:t>Windows</a:t>
            </a:r>
          </a:p>
          <a:p>
            <a:pPr marL="1066773" lvl="2" indent="0">
              <a:buNone/>
            </a:pPr>
            <a:r>
              <a:rPr lang="en-IN" dirty="0"/>
              <a:t>.NET</a:t>
            </a:r>
          </a:p>
          <a:p>
            <a:pPr marL="1066773" lvl="2" indent="0">
              <a:buNone/>
            </a:pPr>
            <a:r>
              <a:rPr lang="en-IN" dirty="0"/>
              <a:t>Visual Basic</a:t>
            </a:r>
          </a:p>
          <a:p>
            <a:pPr marL="1066773" lvl="2" indent="0">
              <a:buNone/>
            </a:pPr>
            <a:r>
              <a:rPr lang="en-IN" dirty="0"/>
              <a:t>Eclipse</a:t>
            </a:r>
          </a:p>
          <a:p>
            <a:pPr marL="1066773" lvl="2" indent="0">
              <a:buNone/>
            </a:pPr>
            <a:r>
              <a:rPr lang="en-IN" dirty="0"/>
              <a:t>Siebel</a:t>
            </a:r>
          </a:p>
          <a:p>
            <a:pPr marL="1066773" lvl="2" indent="0">
              <a:buNone/>
            </a:pPr>
            <a:r>
              <a:rPr lang="en-IN" dirty="0"/>
              <a:t>Flex</a:t>
            </a:r>
          </a:p>
          <a:p>
            <a:pPr marL="1066773" lvl="2" indent="0">
              <a:buNone/>
            </a:pPr>
            <a:r>
              <a:rPr lang="en-IN" dirty="0"/>
              <a:t>Ajax</a:t>
            </a:r>
          </a:p>
        </p:txBody>
      </p:sp>
    </p:spTree>
    <p:extLst>
      <p:ext uri="{BB962C8B-B14F-4D97-AF65-F5344CB8AC3E}">
        <p14:creationId xmlns:p14="http://schemas.microsoft.com/office/powerpoint/2010/main" val="25164038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8B42-D568-6084-6B36-3680C80CE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 Sample Application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B6B056-F145-D86E-ED39-2943A205C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512" y="2643187"/>
            <a:ext cx="399097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45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5EAD0-4F86-9071-6871-EE6A51864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0DBBE-A73D-1876-8984-603D601AF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4861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C0085A-07E0-D717-BCD2-1FFCFFE5F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2" y="842962"/>
            <a:ext cx="10925175" cy="5172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94C052-55CE-852B-DC49-F5662BD32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789" y="1726488"/>
            <a:ext cx="3400425" cy="315277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736C19D-E4F3-DD03-6434-9768B759DF83}"/>
              </a:ext>
            </a:extLst>
          </p:cNvPr>
          <p:cNvCxnSpPr/>
          <p:nvPr/>
        </p:nvCxnSpPr>
        <p:spPr>
          <a:xfrm flipH="1">
            <a:off x="1557633" y="428822"/>
            <a:ext cx="1437815" cy="8891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16D5585-DBD2-E922-2AE1-188EE1732928}"/>
              </a:ext>
            </a:extLst>
          </p:cNvPr>
          <p:cNvSpPr txBox="1"/>
          <p:nvPr/>
        </p:nvSpPr>
        <p:spPr>
          <a:xfrm>
            <a:off x="3077429" y="266560"/>
            <a:ext cx="743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83194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26D81D5-D27B-AD30-5523-C84253603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8" y="184620"/>
            <a:ext cx="3759870" cy="28486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A14F20-0FF9-C12A-02C4-7060C9AA3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097" y="2513294"/>
            <a:ext cx="7823898" cy="370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699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D07247-BC49-91ED-350D-9A280F25F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7244"/>
            <a:ext cx="12192000" cy="578351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3A39CED-0C69-DBF1-4649-93AB85D522AC}"/>
              </a:ext>
            </a:extLst>
          </p:cNvPr>
          <p:cNvCxnSpPr/>
          <p:nvPr/>
        </p:nvCxnSpPr>
        <p:spPr>
          <a:xfrm flipH="1">
            <a:off x="6394494" y="781970"/>
            <a:ext cx="2087354" cy="105944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8DE4C55-FA43-95CD-D182-D876B697FAFA}"/>
              </a:ext>
            </a:extLst>
          </p:cNvPr>
          <p:cNvSpPr txBox="1"/>
          <p:nvPr/>
        </p:nvSpPr>
        <p:spPr>
          <a:xfrm>
            <a:off x="8481848" y="458804"/>
            <a:ext cx="2372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Once done click on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stop recording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2648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2CDC-ECBB-5A3E-D9BD-506DE3891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C96E37-A44E-7644-0070-1B11A48A9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3393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0E5F9-53AC-1AEE-434F-2ADEB31B6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49D5E0-3697-755A-DE38-2B8826D1B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903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72E0E-F3C4-3A7C-F102-3B3FF928B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7CF9BC-096A-EBC6-387D-E981771AB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3522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6607E-0397-5C16-38C4-B36E2B5D9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101123-4340-6AAA-851F-6772724A3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541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DB4285-741E-6F08-42D9-542419A25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4849"/>
            <a:ext cx="12192000" cy="578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484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FA4F3-E6A8-5318-787C-E91342535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Integrations with Other Tools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D09D4-AC1E-062D-00D6-320870CE6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IBM Rational Quality Manager</a:t>
            </a:r>
          </a:p>
          <a:p>
            <a:pPr lvl="2"/>
            <a:r>
              <a:rPr lang="en-US" dirty="0"/>
              <a:t>Test Management tool</a:t>
            </a:r>
          </a:p>
          <a:p>
            <a:r>
              <a:rPr lang="en-US" dirty="0"/>
              <a:t>IBM Rational Team Concert</a:t>
            </a:r>
          </a:p>
          <a:p>
            <a:pPr lvl="2"/>
            <a:r>
              <a:rPr lang="en-US" dirty="0"/>
              <a:t>Change and Configuration management tool</a:t>
            </a:r>
          </a:p>
          <a:p>
            <a:r>
              <a:rPr lang="en-US" dirty="0"/>
              <a:t>IBM Rational Test Workbench</a:t>
            </a:r>
          </a:p>
          <a:p>
            <a:r>
              <a:rPr lang="en-US" dirty="0"/>
              <a:t>IBM Rational ClearCase</a:t>
            </a:r>
          </a:p>
          <a:p>
            <a:r>
              <a:rPr lang="en-US" dirty="0"/>
              <a:t>IBM Rivoli</a:t>
            </a:r>
          </a:p>
          <a:p>
            <a:r>
              <a:rPr lang="en-US" dirty="0"/>
              <a:t>HP ALM/QC </a:t>
            </a:r>
            <a:r>
              <a:rPr lang="en-US" sz="3200" dirty="0"/>
              <a:t>(Application Lifecycle management, Quality Center)</a:t>
            </a:r>
            <a:endParaRPr lang="en-US" dirty="0"/>
          </a:p>
          <a:p>
            <a:r>
              <a:rPr lang="en-US" dirty="0"/>
              <a:t>Jenkins</a:t>
            </a:r>
          </a:p>
          <a:p>
            <a:r>
              <a:rPr lang="en-US" dirty="0"/>
              <a:t>Ant</a:t>
            </a:r>
          </a:p>
          <a:p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7165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35BC1-1FBB-E8E7-7773-E4C36AE86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File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C9B6F-B929-0620-03BC-677E636C6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7373"/>
            <a:ext cx="12192000" cy="342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936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B4C468-924D-4011-C278-504F172B7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0308"/>
            <a:ext cx="12192000" cy="579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26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77B46-BFFD-8C32-85E6-99DDB0A7A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68B8F-0340-8397-9426-7971B2E66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35B732-DE98-2835-6E75-BF57B1DCFDED}"/>
              </a:ext>
            </a:extLst>
          </p:cNvPr>
          <p:cNvSpPr txBox="1"/>
          <p:nvPr/>
        </p:nvSpPr>
        <p:spPr>
          <a:xfrm>
            <a:off x="5335052" y="2509868"/>
            <a:ext cx="2270234" cy="120032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All the times mentioned here will be multiplied by 30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42273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4BB2E-5924-F5D1-1B0E-0D8616B2B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E4F5D1-370B-2C47-74B5-894AF23CC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3832"/>
            <a:ext cx="12192000" cy="593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559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EEA2D-9CE2-A79A-65D1-B0AAC174C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Playback Options</a:t>
            </a:r>
            <a:endParaRPr lang="en-IN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B34BD4C-CF69-6852-3A29-ADF6A67C15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9655617"/>
              </p:ext>
            </p:extLst>
          </p:nvPr>
        </p:nvGraphicFramePr>
        <p:xfrm>
          <a:off x="1387365" y="1740513"/>
          <a:ext cx="4035973" cy="2251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092389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8C536-DC32-6922-9AAD-29BFC8F33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D59AD25-CAFF-899C-1110-C50CB38A38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3775150"/>
              </p:ext>
            </p:extLst>
          </p:nvPr>
        </p:nvGraphicFramePr>
        <p:xfrm>
          <a:off x="1149307" y="1594632"/>
          <a:ext cx="4620872" cy="2737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18126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F2CE5-67BE-23FF-59AF-EFD090532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871E80-6B2B-0A8B-E087-8B8F69CDD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22" y="0"/>
            <a:ext cx="11831156" cy="68580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779F1A6-FB56-84DC-4B54-73CBCF8EC317}"/>
              </a:ext>
            </a:extLst>
          </p:cNvPr>
          <p:cNvSpPr/>
          <p:nvPr/>
        </p:nvSpPr>
        <p:spPr>
          <a:xfrm>
            <a:off x="3064817" y="1898168"/>
            <a:ext cx="737826" cy="309004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59491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5630B-BBCE-0E02-ABC6-1B0A09F8C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066380-3AF6-694A-4D92-BB92E5E31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698"/>
            <a:ext cx="12192000" cy="641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158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C114D-B138-6379-DD39-4B1A5B76B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BE3A00-BFB2-EE10-C2FA-366757365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16" y="0"/>
            <a:ext cx="11861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608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A2E20-9112-3FA5-2556-F8271181C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94481-19AA-5D35-EDF7-FB8A92D9D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50F7E3DB-5A9A-89F6-3A24-C4499276E43E}"/>
              </a:ext>
            </a:extLst>
          </p:cNvPr>
          <p:cNvSpPr/>
          <p:nvPr/>
        </p:nvSpPr>
        <p:spPr>
          <a:xfrm>
            <a:off x="2352215" y="5770179"/>
            <a:ext cx="466659" cy="340535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9287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9503D81-34D2-DA3C-09F6-CA4F80B1B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74301-29B0-748B-76F2-8B25F7479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204" y="0"/>
            <a:ext cx="89015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368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D93A7-3DBD-06EC-5CD6-6683A6B48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0D52C0-0027-A076-A7A3-49CA328CC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467"/>
            <a:ext cx="12192000" cy="654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581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E61EEE-06C3-3E9D-74B4-D90BBE21B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1138237"/>
            <a:ext cx="825817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2257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7AB56-478E-D62C-893A-C43D72FE4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D085F9-EEAE-A5E4-11FC-DBCF350FD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01" y="0"/>
            <a:ext cx="117653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903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95444-DFA6-D106-51BF-16FFDC323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Recording into Script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221B1C-01A7-2EEB-DAD1-02AC0427CC14}"/>
              </a:ext>
            </a:extLst>
          </p:cNvPr>
          <p:cNvSpPr txBox="1"/>
          <p:nvPr/>
        </p:nvSpPr>
        <p:spPr>
          <a:xfrm>
            <a:off x="922282" y="1723700"/>
            <a:ext cx="8511802" cy="223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How can </a:t>
            </a:r>
            <a:r>
              <a:rPr lang="en-IN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correct a recording mistake?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How can I pickup where I left off when recording was interrupted?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How can I test a new AUT(Application Under Test) feature without rerecording the whole script?</a:t>
            </a:r>
          </a:p>
        </p:txBody>
      </p:sp>
    </p:spTree>
    <p:extLst>
      <p:ext uri="{BB962C8B-B14F-4D97-AF65-F5344CB8AC3E}">
        <p14:creationId xmlns:p14="http://schemas.microsoft.com/office/powerpoint/2010/main" val="21005864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BAB05-4690-6DAE-F865-FD978EC92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892A2C-3903-E9EB-AEA5-8CB88ED38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564" y="0"/>
            <a:ext cx="661687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8C5DD2-DEE6-7C2F-3855-CFC57B7B6413}"/>
              </a:ext>
            </a:extLst>
          </p:cNvPr>
          <p:cNvSpPr txBox="1"/>
          <p:nvPr/>
        </p:nvSpPr>
        <p:spPr>
          <a:xfrm>
            <a:off x="435128" y="2743200"/>
            <a:ext cx="19011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 </a:t>
            </a:r>
          </a:p>
          <a:p>
            <a:r>
              <a:rPr lang="en-US" dirty="0"/>
              <a:t>New Recording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68009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9FF1B-5256-7A8D-8E00-B8D84F29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C88ED5-65BF-816F-ADB1-9EA07655F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" y="0"/>
            <a:ext cx="1218608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9C2B86-CF06-BF5D-9DEF-1059A51A1A06}"/>
              </a:ext>
            </a:extLst>
          </p:cNvPr>
          <p:cNvSpPr txBox="1"/>
          <p:nvPr/>
        </p:nvSpPr>
        <p:spPr>
          <a:xfrm>
            <a:off x="7573754" y="3178328"/>
            <a:ext cx="4645887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Consider keep this window/screen open</a:t>
            </a:r>
          </a:p>
          <a:p>
            <a:r>
              <a:rPr lang="en-US" dirty="0"/>
              <a:t>If you stop recording?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30688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C359D-AA91-FFC9-0076-72BCDEA6C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46DA33-A902-A5ED-09BD-77B292233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4742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66638-FBDC-FA08-D5DC-D774DF2AD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1BA625-FCFA-6F6C-0B98-1D5792B79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99F011C8-BC95-360A-7D36-548DCBF2ABE9}"/>
              </a:ext>
            </a:extLst>
          </p:cNvPr>
          <p:cNvSpPr/>
          <p:nvPr/>
        </p:nvSpPr>
        <p:spPr>
          <a:xfrm>
            <a:off x="3733274" y="4855779"/>
            <a:ext cx="5492707" cy="58017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By Keeping cursor here </a:t>
            </a:r>
            <a:endParaRPr lang="en-IN" dirty="0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97BEDBFD-EF38-1DC1-E04F-B5024B4A670E}"/>
              </a:ext>
            </a:extLst>
          </p:cNvPr>
          <p:cNvSpPr/>
          <p:nvPr/>
        </p:nvSpPr>
        <p:spPr>
          <a:xfrm>
            <a:off x="4092728" y="781970"/>
            <a:ext cx="2200866" cy="901787"/>
          </a:xfrm>
          <a:prstGeom prst="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A8A732-1DAB-9ECE-1221-C2DCB5E8F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997" y="1683757"/>
            <a:ext cx="3579431" cy="22061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77248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A8D94-E04D-F2AA-7F01-0A1B0246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E9607-10E6-4522-F2BB-AD7F21CC5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554"/>
            <a:ext cx="12192000" cy="659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715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3E080-8703-0E40-4BF3-1DE3E3412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A8DD47-05C0-80A9-6B0B-2F55D987E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40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9503D81-34D2-DA3C-09F6-CA4F80B1B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4F1938-CA74-10E8-79EA-79CD4D0DD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552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9AB5E-E724-EF48-01A7-E1596E39F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 Support Functions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5C857A-3729-3296-D9A0-8522663F4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499" y="990074"/>
            <a:ext cx="4288304" cy="573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2514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6D0EE-DB7D-72B0-11E9-40202E6EB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4B6D51-447A-BA48-5996-E1116DFEB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561" y="0"/>
            <a:ext cx="651687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EBA113-7AFB-F310-FBAC-B1A142822F02}"/>
              </a:ext>
            </a:extLst>
          </p:cNvPr>
          <p:cNvSpPr txBox="1"/>
          <p:nvPr/>
        </p:nvSpPr>
        <p:spPr>
          <a:xfrm>
            <a:off x="145043" y="2282847"/>
            <a:ext cx="2517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 New Recording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14334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4F0D-ECD8-44C3-399A-11FACDE63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A5EF76-EA72-73C2-A36E-A90796C96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64" y="0"/>
            <a:ext cx="1101767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4461C4-52C2-FC0B-C65C-D10952776DE0}"/>
              </a:ext>
            </a:extLst>
          </p:cNvPr>
          <p:cNvSpPr txBox="1"/>
          <p:nvPr/>
        </p:nvSpPr>
        <p:spPr>
          <a:xfrm>
            <a:off x="4300833" y="862298"/>
            <a:ext cx="1904475" cy="120032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Without starting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script, select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Script support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Functions option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E63546CD-F9A8-DD46-C43E-DDC5B67E4284}"/>
              </a:ext>
            </a:extLst>
          </p:cNvPr>
          <p:cNvSpPr/>
          <p:nvPr/>
        </p:nvSpPr>
        <p:spPr>
          <a:xfrm>
            <a:off x="7195382" y="630621"/>
            <a:ext cx="321617" cy="231677"/>
          </a:xfrm>
          <a:prstGeom prst="up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73204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D90AB-7EAA-1E24-7851-FA1B44656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626E72-65A6-D0D4-70A9-FA8FA05AD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03" y="0"/>
            <a:ext cx="10969194" cy="68580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8365FCF7-6ABA-A7D3-E0C6-F6CEECCC3A82}"/>
              </a:ext>
            </a:extLst>
          </p:cNvPr>
          <p:cNvSpPr/>
          <p:nvPr/>
        </p:nvSpPr>
        <p:spPr>
          <a:xfrm>
            <a:off x="75674" y="2276541"/>
            <a:ext cx="769358" cy="189186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266EE2B-FB02-AD74-7A64-9A9A9FA61CEA}"/>
              </a:ext>
            </a:extLst>
          </p:cNvPr>
          <p:cNvSpPr/>
          <p:nvPr/>
        </p:nvSpPr>
        <p:spPr>
          <a:xfrm>
            <a:off x="5404418" y="2875631"/>
            <a:ext cx="769358" cy="189186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75346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E6F0C-CE44-5E22-83D0-5F09906C9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246CD0-DDF6-B08A-E2A9-B6C003800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53" y="0"/>
            <a:ext cx="10761694" cy="68580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1234FD4B-37B0-5F33-E78F-272E7A40D9B8}"/>
              </a:ext>
            </a:extLst>
          </p:cNvPr>
          <p:cNvSpPr/>
          <p:nvPr/>
        </p:nvSpPr>
        <p:spPr>
          <a:xfrm>
            <a:off x="246956" y="2200867"/>
            <a:ext cx="769358" cy="189186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2569FA5-4953-B416-7F94-751AB4D2F2CB}"/>
              </a:ext>
            </a:extLst>
          </p:cNvPr>
          <p:cNvSpPr/>
          <p:nvPr/>
        </p:nvSpPr>
        <p:spPr>
          <a:xfrm>
            <a:off x="5525252" y="3239814"/>
            <a:ext cx="769358" cy="189186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98170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45589-9DF0-E266-20C4-A18269C5D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EAF3D4-6015-D21F-9A96-1F053A504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483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41D85-EBE0-597A-FB47-8A658E81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2BB53A-063B-BA80-B3C0-780481E4F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099" y="0"/>
            <a:ext cx="8697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49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7AEF0-80A0-0B56-DACB-659C64312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472245-289B-3958-E723-288DF6AD0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4779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7DB18-35CD-DA40-4D5C-FE9C8FC23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 Timer In Function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450EA-96BC-B93C-19E5-4ED0BA84D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216" y="964850"/>
            <a:ext cx="5515884" cy="57743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387AAF-9AD5-69A2-8EF3-FA5010241431}"/>
              </a:ext>
            </a:extLst>
          </p:cNvPr>
          <p:cNvSpPr txBox="1"/>
          <p:nvPr/>
        </p:nvSpPr>
        <p:spPr>
          <a:xfrm>
            <a:off x="145043" y="2282847"/>
            <a:ext cx="2517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 New Recording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07136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470EF-CF19-5163-ADAE-1AC7B58B0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BFF051-3283-6A56-ACE2-13FE9670E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12" y="0"/>
            <a:ext cx="4358836" cy="68580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8AA473A2-BEEB-075B-22B4-1D5DEC242B6B}"/>
              </a:ext>
            </a:extLst>
          </p:cNvPr>
          <p:cNvSpPr/>
          <p:nvPr/>
        </p:nvSpPr>
        <p:spPr>
          <a:xfrm>
            <a:off x="1551327" y="321617"/>
            <a:ext cx="2169335" cy="540681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6782B4-3505-BFB1-A8FE-F7EF57F82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165" y="0"/>
            <a:ext cx="4876610" cy="6858000"/>
          </a:xfrm>
          <a:prstGeom prst="rect">
            <a:avLst/>
          </a:prstGeo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AF7A0BB0-6315-39AF-248A-65317D9AF280}"/>
              </a:ext>
            </a:extLst>
          </p:cNvPr>
          <p:cNvSpPr/>
          <p:nvPr/>
        </p:nvSpPr>
        <p:spPr>
          <a:xfrm>
            <a:off x="4445875" y="205643"/>
            <a:ext cx="1252289" cy="65665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expand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4531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40EE3-327C-986E-A1DA-59ACAC0DA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062344-F49B-6F37-5755-06FEA89C6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34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9916-FF66-9830-4F6A-26A49BC28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3A412E-C13B-0222-A683-3085E1BA9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00" y="0"/>
            <a:ext cx="11250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0527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3A131-6275-36BA-A625-A97C9EB41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5AC6CB-0F0C-5E7A-12B2-7AA7E0C2E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065" y="0"/>
            <a:ext cx="88978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807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669B9-38D8-81F2-1799-683071D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BC7003-165F-179A-421E-B027FB804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917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9B432-7BC2-35EC-329A-30190143D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16BCA8-0C30-FF27-77B8-619098325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B0861CC1-3CF3-00C8-EDFD-6C1826E72FC8}"/>
              </a:ext>
            </a:extLst>
          </p:cNvPr>
          <p:cNvSpPr/>
          <p:nvPr/>
        </p:nvSpPr>
        <p:spPr>
          <a:xfrm>
            <a:off x="2667526" y="5524237"/>
            <a:ext cx="340535" cy="479272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383D6FA2-B89C-6249-5352-F1279BA59E9C}"/>
              </a:ext>
            </a:extLst>
          </p:cNvPr>
          <p:cNvSpPr/>
          <p:nvPr/>
        </p:nvSpPr>
        <p:spPr>
          <a:xfrm rot="16200000">
            <a:off x="5767534" y="5524236"/>
            <a:ext cx="340535" cy="479272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11509E3B-AC62-2C00-8E07-B4B436323078}"/>
              </a:ext>
            </a:extLst>
          </p:cNvPr>
          <p:cNvSpPr/>
          <p:nvPr/>
        </p:nvSpPr>
        <p:spPr>
          <a:xfrm rot="16200000">
            <a:off x="2084709" y="3340712"/>
            <a:ext cx="340535" cy="479272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9544305"/>
      </p:ext>
    </p:extLst>
  </p:cSld>
  <p:clrMapOvr>
    <a:masterClrMapping/>
  </p:clrMapOvr>
</p:sld>
</file>

<file path=ppt/theme/theme1.xml><?xml version="1.0" encoding="utf-8"?>
<a:theme xmlns:a="http://schemas.openxmlformats.org/drawingml/2006/main" name="1_new-CloudThat-Template">
  <a:themeElements>
    <a:clrScheme name="CloudThat Colours">
      <a:dk1>
        <a:srgbClr val="525252"/>
      </a:dk1>
      <a:lt1>
        <a:srgbClr val="FFFFFF"/>
      </a:lt1>
      <a:dk2>
        <a:srgbClr val="0C5180"/>
      </a:dk2>
      <a:lt2>
        <a:srgbClr val="4999D3"/>
      </a:lt2>
      <a:accent1>
        <a:srgbClr val="0C5180"/>
      </a:accent1>
      <a:accent2>
        <a:srgbClr val="20619B"/>
      </a:accent2>
      <a:accent3>
        <a:srgbClr val="388DCC"/>
      </a:accent3>
      <a:accent4>
        <a:srgbClr val="676767"/>
      </a:accent4>
      <a:accent5>
        <a:srgbClr val="808285"/>
      </a:accent5>
      <a:accent6>
        <a:srgbClr val="E6E7E7"/>
      </a:accent6>
      <a:hlink>
        <a:srgbClr val="E2D700"/>
      </a:hlink>
      <a:folHlink>
        <a:srgbClr val="85DFD0"/>
      </a:folHlink>
    </a:clrScheme>
    <a:fontScheme name="Arial Rounded">
      <a:majorFont>
        <a:latin typeface="Arial Rounded MT Bold"/>
        <a:ea typeface=""/>
        <a:cs typeface=""/>
      </a:majorFont>
      <a:minorFont>
        <a:latin typeface="Arial Rounded MT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" id="{257A012D-EB85-420A-A812-45638CFF85B9}" vid="{8AE08166-AD28-4927-BD91-F2C0D9F3D35C}"/>
    </a:ext>
  </a:extLst>
</a:theme>
</file>

<file path=ppt/theme/theme2.xml><?xml version="1.0" encoding="utf-8"?>
<a:theme xmlns:a="http://schemas.openxmlformats.org/drawingml/2006/main" name="3_new-CloudThat-Template">
  <a:themeElements>
    <a:clrScheme name="CloudThat Colours">
      <a:dk1>
        <a:srgbClr val="525252"/>
      </a:dk1>
      <a:lt1>
        <a:srgbClr val="FFFFFF"/>
      </a:lt1>
      <a:dk2>
        <a:srgbClr val="0C5180"/>
      </a:dk2>
      <a:lt2>
        <a:srgbClr val="4999D3"/>
      </a:lt2>
      <a:accent1>
        <a:srgbClr val="0C5180"/>
      </a:accent1>
      <a:accent2>
        <a:srgbClr val="20619B"/>
      </a:accent2>
      <a:accent3>
        <a:srgbClr val="388DCC"/>
      </a:accent3>
      <a:accent4>
        <a:srgbClr val="676767"/>
      </a:accent4>
      <a:accent5>
        <a:srgbClr val="808285"/>
      </a:accent5>
      <a:accent6>
        <a:srgbClr val="E6E7E7"/>
      </a:accent6>
      <a:hlink>
        <a:srgbClr val="E2D700"/>
      </a:hlink>
      <a:folHlink>
        <a:srgbClr val="85DFD0"/>
      </a:folHlink>
    </a:clrScheme>
    <a:fontScheme name="Arial Rounded">
      <a:majorFont>
        <a:latin typeface="Arial Rounded MT Bold"/>
        <a:ea typeface=""/>
        <a:cs typeface=""/>
      </a:majorFont>
      <a:minorFont>
        <a:latin typeface="Arial Rounded MT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" id="{257A012D-EB85-420A-A812-45638CFF85B9}" vid="{8AE08166-AD28-4927-BD91-F2C0D9F3D35C}"/>
    </a:ext>
  </a:extLst>
</a:theme>
</file>

<file path=ppt/theme/theme3.xml><?xml version="1.0" encoding="utf-8"?>
<a:theme xmlns:a="http://schemas.openxmlformats.org/drawingml/2006/main" name="2_new-CloudThat-Template">
  <a:themeElements>
    <a:clrScheme name="CloudThat Colours">
      <a:dk1>
        <a:srgbClr val="525252"/>
      </a:dk1>
      <a:lt1>
        <a:srgbClr val="FFFFFF"/>
      </a:lt1>
      <a:dk2>
        <a:srgbClr val="0C5180"/>
      </a:dk2>
      <a:lt2>
        <a:srgbClr val="4999D3"/>
      </a:lt2>
      <a:accent1>
        <a:srgbClr val="0C5180"/>
      </a:accent1>
      <a:accent2>
        <a:srgbClr val="20619B"/>
      </a:accent2>
      <a:accent3>
        <a:srgbClr val="388DCC"/>
      </a:accent3>
      <a:accent4>
        <a:srgbClr val="676767"/>
      </a:accent4>
      <a:accent5>
        <a:srgbClr val="808285"/>
      </a:accent5>
      <a:accent6>
        <a:srgbClr val="E6E7E7"/>
      </a:accent6>
      <a:hlink>
        <a:srgbClr val="E2D700"/>
      </a:hlink>
      <a:folHlink>
        <a:srgbClr val="85DFD0"/>
      </a:folHlink>
    </a:clrScheme>
    <a:fontScheme name="Arial Rounded">
      <a:majorFont>
        <a:latin typeface="Arial Rounded MT Bold"/>
        <a:ea typeface=""/>
        <a:cs typeface=""/>
      </a:majorFont>
      <a:minorFont>
        <a:latin typeface="Arial Rounded MT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" id="{257A012D-EB85-420A-A812-45638CFF85B9}" vid="{8AE08166-AD28-4927-BD91-F2C0D9F3D35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loudThat Colours">
    <a:dk1>
      <a:srgbClr val="525252"/>
    </a:dk1>
    <a:lt1>
      <a:srgbClr val="FFFFFF"/>
    </a:lt1>
    <a:dk2>
      <a:srgbClr val="0C5180"/>
    </a:dk2>
    <a:lt2>
      <a:srgbClr val="4999D3"/>
    </a:lt2>
    <a:accent1>
      <a:srgbClr val="0C5180"/>
    </a:accent1>
    <a:accent2>
      <a:srgbClr val="20619B"/>
    </a:accent2>
    <a:accent3>
      <a:srgbClr val="388DCC"/>
    </a:accent3>
    <a:accent4>
      <a:srgbClr val="676767"/>
    </a:accent4>
    <a:accent5>
      <a:srgbClr val="808285"/>
    </a:accent5>
    <a:accent6>
      <a:srgbClr val="E6E7E7"/>
    </a:accent6>
    <a:hlink>
      <a:srgbClr val="E2D7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CloudThat Colours">
    <a:dk1>
      <a:srgbClr val="525252"/>
    </a:dk1>
    <a:lt1>
      <a:srgbClr val="FFFFFF"/>
    </a:lt1>
    <a:dk2>
      <a:srgbClr val="0C5180"/>
    </a:dk2>
    <a:lt2>
      <a:srgbClr val="4999D3"/>
    </a:lt2>
    <a:accent1>
      <a:srgbClr val="0C5180"/>
    </a:accent1>
    <a:accent2>
      <a:srgbClr val="20619B"/>
    </a:accent2>
    <a:accent3>
      <a:srgbClr val="388DCC"/>
    </a:accent3>
    <a:accent4>
      <a:srgbClr val="676767"/>
    </a:accent4>
    <a:accent5>
      <a:srgbClr val="808285"/>
    </a:accent5>
    <a:accent6>
      <a:srgbClr val="E6E7E7"/>
    </a:accent6>
    <a:hlink>
      <a:srgbClr val="E2D7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6622</TotalTime>
  <Words>425</Words>
  <Application>Microsoft Office PowerPoint</Application>
  <PresentationFormat>Widescreen</PresentationFormat>
  <Paragraphs>116</Paragraphs>
  <Slides>93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93</vt:i4>
      </vt:variant>
    </vt:vector>
  </HeadingPairs>
  <TitlesOfParts>
    <vt:vector size="104" baseType="lpstr">
      <vt:lpstr>Arial</vt:lpstr>
      <vt:lpstr>Arial Rounded MT Bold</vt:lpstr>
      <vt:lpstr>Calibri</vt:lpstr>
      <vt:lpstr>Cambria</vt:lpstr>
      <vt:lpstr>Gotham HTF Book</vt:lpstr>
      <vt:lpstr>Proxima</vt:lpstr>
      <vt:lpstr>Proxima Nova</vt:lpstr>
      <vt:lpstr>Proxima Nova Rg</vt:lpstr>
      <vt:lpstr>1_new-CloudThat-Template</vt:lpstr>
      <vt:lpstr>3_new-CloudThat-Template</vt:lpstr>
      <vt:lpstr>2_new-CloudThat-Template</vt:lpstr>
      <vt:lpstr>IBM Rational Functional Test</vt:lpstr>
      <vt:lpstr>PowerPoint Presentation</vt:lpstr>
      <vt:lpstr>PREREQUISITES:</vt:lpstr>
      <vt:lpstr>IBM Rational® Functional Tester</vt:lpstr>
      <vt:lpstr>Testing applications based on different environments like</vt:lpstr>
      <vt:lpstr>Integrations with Other 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Sample 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Scripts Recording &amp; Play back</vt:lpstr>
      <vt:lpstr>Environment Setup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Record Sample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 File</vt:lpstr>
      <vt:lpstr>PowerPoint Presentation</vt:lpstr>
      <vt:lpstr>PowerPoint Presentation</vt:lpstr>
      <vt:lpstr>PowerPoint Presentation</vt:lpstr>
      <vt:lpstr>Playback Options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Insert Recording into 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Script Support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Script Timer In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faculty67</dc:creator>
  <cp:lastModifiedBy>Faculty 40</cp:lastModifiedBy>
  <cp:revision>442</cp:revision>
  <dcterms:created xsi:type="dcterms:W3CDTF">2021-10-18T03:12:54Z</dcterms:created>
  <dcterms:modified xsi:type="dcterms:W3CDTF">2024-10-22T03:18:42Z</dcterms:modified>
</cp:coreProperties>
</file>